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9" r:id="rId3"/>
    <p:sldId id="259" r:id="rId4"/>
    <p:sldId id="260" r:id="rId5"/>
    <p:sldId id="261" r:id="rId6"/>
    <p:sldId id="266" r:id="rId7"/>
    <p:sldId id="267" r:id="rId8"/>
    <p:sldId id="262" r:id="rId9"/>
    <p:sldId id="265" r:id="rId10"/>
    <p:sldId id="263" r:id="rId11"/>
    <p:sldId id="25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40"/>
    <a:srgbClr val="FF812C"/>
    <a:srgbClr val="9F0000"/>
    <a:srgbClr val="EB7712"/>
    <a:srgbClr val="FF0066"/>
    <a:srgbClr val="FFEC51"/>
    <a:srgbClr val="7C0000"/>
    <a:srgbClr val="FAE844"/>
    <a:srgbClr val="B70D0D"/>
    <a:srgbClr val="386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4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The Farming Assistant is an application to assist the farmers in each and every stage of cultivation from the beginning.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31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787604-68F9-4D21-B6FE-DEF15E24EB31}" type="presOf" srcId="{D3843B6C-51C1-4F10-B903-900B5B185856}" destId="{A90B9BEA-FF85-480E-98F2-3C2A66E8DAA8}" srcOrd="0" destOrd="0" presId="urn:microsoft.com/office/officeart/2005/8/layout/vList2"/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FE5C3E73-D590-4D53-AD4F-779A7F91C5BA}" type="presOf" srcId="{A37C988C-AC4D-4818-AD9B-4CDA54270A3E}" destId="{438F94CE-606B-41A3-BF43-769073E6C6E3}" srcOrd="0" destOrd="0" presId="urn:microsoft.com/office/officeart/2005/8/layout/vList2"/>
    <dgm:cxn modelId="{9084DF68-59E5-41CE-A61C-4EB750F8FBA3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Weekly Updates about the market prices of the </a:t>
          </a:r>
          <a:r>
            <a:rPr lang="en-US" dirty="0" err="1"/>
            <a:t>Agri</a:t>
          </a:r>
          <a:r>
            <a:rPr lang="en-US" dirty="0"/>
            <a:t> Products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F9DF937D-76AD-4285-BA26-6703C4E5D421}" type="presOf" srcId="{4C62D574-EA9E-4EA5-A0D7-7E484DE085EE}" destId="{FB05B05F-F252-42ED-9C7F-47FCB5F98078}" srcOrd="0" destOrd="0" presId="urn:microsoft.com/office/officeart/2005/8/layout/vList3"/>
    <dgm:cxn modelId="{DCBF7D88-B6BC-4AF1-AF3F-1E4087732FA8}" type="presOf" srcId="{5788157F-1B76-4908-AA66-6E1B75D3018E}" destId="{C0C6941B-EE8D-4D2A-AB43-AE677E9A0BA7}" srcOrd="0" destOrd="0" presId="urn:microsoft.com/office/officeart/2005/8/layout/vList3"/>
    <dgm:cxn modelId="{149CD4A7-DB5B-4F39-A55E-0BD92E73E5D2}" type="presParOf" srcId="{FB05B05F-F252-42ED-9C7F-47FCB5F98078}" destId="{F9F19CB3-23B4-4A6D-8D66-13C4C183C735}" srcOrd="0" destOrd="0" presId="urn:microsoft.com/office/officeart/2005/8/layout/vList3"/>
    <dgm:cxn modelId="{1F6EFAF0-EBB8-487D-9C0A-CC73D4EE112E}" type="presParOf" srcId="{F9F19CB3-23B4-4A6D-8D66-13C4C183C735}" destId="{D604F016-8CB6-42A4-94FC-6B1EAA372D54}" srcOrd="0" destOrd="0" presId="urn:microsoft.com/office/officeart/2005/8/layout/vList3"/>
    <dgm:cxn modelId="{6166EDE2-9F67-48B2-B473-AA5216CC24E3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Help to select which type of machinery is useful for crops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0B4102F6-910D-4F66-A31F-2391EA6E996D}" type="presOf" srcId="{4C62D574-EA9E-4EA5-A0D7-7E484DE085EE}" destId="{FB05B05F-F252-42ED-9C7F-47FCB5F98078}" srcOrd="0" destOrd="0" presId="urn:microsoft.com/office/officeart/2005/8/layout/vList3"/>
    <dgm:cxn modelId="{CD9E54F0-FF63-435A-96D1-B97B2BD5A353}" type="presOf" srcId="{5788157F-1B76-4908-AA66-6E1B75D3018E}" destId="{C0C6941B-EE8D-4D2A-AB43-AE677E9A0BA7}" srcOrd="0" destOrd="0" presId="urn:microsoft.com/office/officeart/2005/8/layout/vList3"/>
    <dgm:cxn modelId="{F47AD511-34B5-4893-A92E-F0BC3A7BF8AE}" type="presParOf" srcId="{FB05B05F-F252-42ED-9C7F-47FCB5F98078}" destId="{F9F19CB3-23B4-4A6D-8D66-13C4C183C735}" srcOrd="0" destOrd="0" presId="urn:microsoft.com/office/officeart/2005/8/layout/vList3"/>
    <dgm:cxn modelId="{74E94A2F-9A73-48BA-8BC0-0B5B2323A617}" type="presParOf" srcId="{F9F19CB3-23B4-4A6D-8D66-13C4C183C735}" destId="{D604F016-8CB6-42A4-94FC-6B1EAA372D54}" srcOrd="0" destOrd="0" presId="urn:microsoft.com/office/officeart/2005/8/layout/vList3"/>
    <dgm:cxn modelId="{AA1DCFFE-9D4B-46D3-9F46-3E99C9B93D15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Weather reports and Time analysis 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7B3D420B-57BA-4EC1-AE0E-A4206549114D}" type="presOf" srcId="{5788157F-1B76-4908-AA66-6E1B75D3018E}" destId="{C0C6941B-EE8D-4D2A-AB43-AE677E9A0BA7}" srcOrd="0" destOrd="0" presId="urn:microsoft.com/office/officeart/2005/8/layout/vList3"/>
    <dgm:cxn modelId="{918365E0-EE2A-4F88-99E7-6AA17DA5B1BE}" type="presOf" srcId="{4C62D574-EA9E-4EA5-A0D7-7E484DE085EE}" destId="{FB05B05F-F252-42ED-9C7F-47FCB5F98078}" srcOrd="0" destOrd="0" presId="urn:microsoft.com/office/officeart/2005/8/layout/vList3"/>
    <dgm:cxn modelId="{26B33DEA-B358-45E1-B129-8357E9F92067}" type="presParOf" srcId="{FB05B05F-F252-42ED-9C7F-47FCB5F98078}" destId="{F9F19CB3-23B4-4A6D-8D66-13C4C183C735}" srcOrd="0" destOrd="0" presId="urn:microsoft.com/office/officeart/2005/8/layout/vList3"/>
    <dgm:cxn modelId="{1C0EB614-6F67-4BB4-8B18-70B3E5A57BA1}" type="presParOf" srcId="{F9F19CB3-23B4-4A6D-8D66-13C4C183C735}" destId="{D604F016-8CB6-42A4-94FC-6B1EAA372D54}" srcOrd="0" destOrd="0" presId="urn:microsoft.com/office/officeart/2005/8/layout/vList3"/>
    <dgm:cxn modelId="{6D474893-D20B-4054-A5F7-44CB05BEC11E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Giving cold storage details 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1276867C-271E-4B4F-97B4-9A658DE57DE9}" type="presOf" srcId="{4C62D574-EA9E-4EA5-A0D7-7E484DE085EE}" destId="{FB05B05F-F252-42ED-9C7F-47FCB5F98078}" srcOrd="0" destOrd="0" presId="urn:microsoft.com/office/officeart/2005/8/layout/vList3"/>
    <dgm:cxn modelId="{0EADDC44-A0A9-43C7-82F1-4E260719B2B6}" type="presOf" srcId="{5788157F-1B76-4908-AA66-6E1B75D3018E}" destId="{C0C6941B-EE8D-4D2A-AB43-AE677E9A0BA7}" srcOrd="0" destOrd="0" presId="urn:microsoft.com/office/officeart/2005/8/layout/vList3"/>
    <dgm:cxn modelId="{310F9413-36A5-40EE-93BE-A6BFAF5D5F19}" type="presParOf" srcId="{FB05B05F-F252-42ED-9C7F-47FCB5F98078}" destId="{F9F19CB3-23B4-4A6D-8D66-13C4C183C735}" srcOrd="0" destOrd="0" presId="urn:microsoft.com/office/officeart/2005/8/layout/vList3"/>
    <dgm:cxn modelId="{F41C0635-49FE-4989-85B1-ADA9A563B4DB}" type="presParOf" srcId="{F9F19CB3-23B4-4A6D-8D66-13C4C183C735}" destId="{D604F016-8CB6-42A4-94FC-6B1EAA372D54}" srcOrd="0" destOrd="0" presId="urn:microsoft.com/office/officeart/2005/8/layout/vList3"/>
    <dgm:cxn modelId="{F190E739-FDC3-41FF-8064-8BC17BDF1C44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Crop Protections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1C4397DF-5DAF-46DE-AAF6-0DB8C2B46ADD}" type="presOf" srcId="{4C62D574-EA9E-4EA5-A0D7-7E484DE085EE}" destId="{FB05B05F-F252-42ED-9C7F-47FCB5F98078}" srcOrd="0" destOrd="0" presId="urn:microsoft.com/office/officeart/2005/8/layout/vList3"/>
    <dgm:cxn modelId="{FDC385B4-9AB7-465E-989B-6D76A4E822E9}" type="presOf" srcId="{5788157F-1B76-4908-AA66-6E1B75D3018E}" destId="{C0C6941B-EE8D-4D2A-AB43-AE677E9A0BA7}" srcOrd="0" destOrd="0" presId="urn:microsoft.com/office/officeart/2005/8/layout/vList3"/>
    <dgm:cxn modelId="{F951706B-DBA2-4E38-91D7-967C5B697BC8}" type="presParOf" srcId="{FB05B05F-F252-42ED-9C7F-47FCB5F98078}" destId="{F9F19CB3-23B4-4A6D-8D66-13C4C183C735}" srcOrd="0" destOrd="0" presId="urn:microsoft.com/office/officeart/2005/8/layout/vList3"/>
    <dgm:cxn modelId="{9C302BE1-1C65-4FAB-BB73-76CEF872C2EE}" type="presParOf" srcId="{F9F19CB3-23B4-4A6D-8D66-13C4C183C735}" destId="{D604F016-8CB6-42A4-94FC-6B1EAA372D54}" srcOrd="0" destOrd="0" presId="urn:microsoft.com/office/officeart/2005/8/layout/vList3"/>
    <dgm:cxn modelId="{4635CFA4-2D9B-48F9-8C6A-567134239AF4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Suggestions from the scientists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651C35-2649-43AF-9E63-8734EAEBE8CC}" type="presOf" srcId="{5788157F-1B76-4908-AA66-6E1B75D3018E}" destId="{C0C6941B-EE8D-4D2A-AB43-AE677E9A0BA7}" srcOrd="0" destOrd="0" presId="urn:microsoft.com/office/officeart/2005/8/layout/vList3"/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4D23FBDB-0B86-4A73-830E-506CEA9EE8F5}" type="presOf" srcId="{4C62D574-EA9E-4EA5-A0D7-7E484DE085EE}" destId="{FB05B05F-F252-42ED-9C7F-47FCB5F98078}" srcOrd="0" destOrd="0" presId="urn:microsoft.com/office/officeart/2005/8/layout/vList3"/>
    <dgm:cxn modelId="{37142AA0-F25A-408E-8DC4-E3A2A42BF9DA}" type="presParOf" srcId="{FB05B05F-F252-42ED-9C7F-47FCB5F98078}" destId="{F9F19CB3-23B4-4A6D-8D66-13C4C183C735}" srcOrd="0" destOrd="0" presId="urn:microsoft.com/office/officeart/2005/8/layout/vList3"/>
    <dgm:cxn modelId="{A204E3A1-E9C0-4EBC-B19C-6B3F5E94851C}" type="presParOf" srcId="{F9F19CB3-23B4-4A6D-8D66-13C4C183C735}" destId="{D604F016-8CB6-42A4-94FC-6B1EAA372D54}" srcOrd="0" destOrd="0" presId="urn:microsoft.com/office/officeart/2005/8/layout/vList3"/>
    <dgm:cxn modelId="{FC2A78DE-ADAC-428C-946A-51BD9E053F00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0902AF-7683-42E2-A905-C33ABB04AAB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3A0CCBB-0855-4A4E-BB84-A9F49D70E48E}">
      <dgm:prSet phldrT="[Text]"/>
      <dgm:spPr/>
      <dgm:t>
        <a:bodyPr/>
        <a:lstStyle/>
        <a:p>
          <a:r>
            <a:rPr lang="en-IN" dirty="0"/>
            <a:t>Direct contact to Scientists</a:t>
          </a:r>
        </a:p>
      </dgm:t>
    </dgm:pt>
    <dgm:pt modelId="{6F1C6C98-C92F-44A3-A351-D22F943829F5}" type="parTrans" cxnId="{3632F701-E3C7-409E-94F2-3712F69D7877}">
      <dgm:prSet/>
      <dgm:spPr/>
      <dgm:t>
        <a:bodyPr/>
        <a:lstStyle/>
        <a:p>
          <a:endParaRPr lang="en-IN"/>
        </a:p>
      </dgm:t>
    </dgm:pt>
    <dgm:pt modelId="{E8CE3F67-40E1-40E6-A507-FFF32076BC55}" type="sibTrans" cxnId="{3632F701-E3C7-409E-94F2-3712F69D7877}">
      <dgm:prSet/>
      <dgm:spPr/>
      <dgm:t>
        <a:bodyPr/>
        <a:lstStyle/>
        <a:p>
          <a:endParaRPr lang="en-IN"/>
        </a:p>
      </dgm:t>
    </dgm:pt>
    <dgm:pt modelId="{F99F6660-FD0C-4EA9-AB6B-FF3CDD163C92}">
      <dgm:prSet phldrT="[Text]" custT="1"/>
      <dgm:spPr/>
      <dgm:t>
        <a:bodyPr/>
        <a:lstStyle/>
        <a:p>
          <a:r>
            <a:rPr lang="en-IN" sz="300"/>
            <a:t>D</a:t>
          </a:r>
          <a:endParaRPr lang="en-IN" sz="300" dirty="0"/>
        </a:p>
      </dgm:t>
    </dgm:pt>
    <dgm:pt modelId="{5FA9E977-EAFD-424F-B4CB-A2C720D22B03}" type="sibTrans" cxnId="{55B3311B-FF3B-4B7E-94A8-AD49E01E30E4}">
      <dgm:prSet/>
      <dgm:spPr/>
      <dgm:t>
        <a:bodyPr/>
        <a:lstStyle/>
        <a:p>
          <a:endParaRPr lang="en-IN"/>
        </a:p>
      </dgm:t>
    </dgm:pt>
    <dgm:pt modelId="{6E9CF4F0-EB40-48CE-9011-DD3DA117D4EF}" type="parTrans" cxnId="{55B3311B-FF3B-4B7E-94A8-AD49E01E30E4}">
      <dgm:prSet/>
      <dgm:spPr/>
      <dgm:t>
        <a:bodyPr/>
        <a:lstStyle/>
        <a:p>
          <a:endParaRPr lang="en-IN"/>
        </a:p>
      </dgm:t>
    </dgm:pt>
    <dgm:pt modelId="{C6B39C17-ECB6-4E8A-8C3D-6D29D0FFD3B7}" type="pres">
      <dgm:prSet presAssocID="{450902AF-7683-42E2-A905-C33ABB04AAB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20F6360-F7F4-4CD9-8C43-84D6B2ACC9D2}" type="pres">
      <dgm:prSet presAssocID="{F99F6660-FD0C-4EA9-AB6B-FF3CDD163C92}" presName="parenttextcomposite" presStyleCnt="0"/>
      <dgm:spPr/>
    </dgm:pt>
    <dgm:pt modelId="{DCD50EED-5E3B-4C49-A8E9-47913462B77C}" type="pres">
      <dgm:prSet presAssocID="{F99F6660-FD0C-4EA9-AB6B-FF3CDD163C92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C5D7-69C7-47E6-B500-33CF527D8FDC}" type="pres">
      <dgm:prSet presAssocID="{F99F6660-FD0C-4EA9-AB6B-FF3CDD163C92}" presName="composite" presStyleCnt="0"/>
      <dgm:spPr/>
    </dgm:pt>
    <dgm:pt modelId="{F7277AFD-4E87-4C11-929B-CBF9B33B1EA2}" type="pres">
      <dgm:prSet presAssocID="{F99F6660-FD0C-4EA9-AB6B-FF3CDD163C92}" presName="chevron1" presStyleLbl="alignNode1" presStyleIdx="0" presStyleCnt="7"/>
      <dgm:spPr/>
    </dgm:pt>
    <dgm:pt modelId="{CA6BCD0F-C778-45FD-8B53-299739D6FB99}" type="pres">
      <dgm:prSet presAssocID="{F99F6660-FD0C-4EA9-AB6B-FF3CDD163C92}" presName="chevron2" presStyleLbl="alignNode1" presStyleIdx="1" presStyleCnt="7"/>
      <dgm:spPr/>
    </dgm:pt>
    <dgm:pt modelId="{823F3D3D-CC60-4062-808A-2692EC245F00}" type="pres">
      <dgm:prSet presAssocID="{F99F6660-FD0C-4EA9-AB6B-FF3CDD163C92}" presName="chevron3" presStyleLbl="alignNode1" presStyleIdx="2" presStyleCnt="7"/>
      <dgm:spPr/>
    </dgm:pt>
    <dgm:pt modelId="{B230C13D-77C8-4112-BF62-1C5477476306}" type="pres">
      <dgm:prSet presAssocID="{F99F6660-FD0C-4EA9-AB6B-FF3CDD163C92}" presName="chevron4" presStyleLbl="alignNode1" presStyleIdx="3" presStyleCnt="7"/>
      <dgm:spPr/>
    </dgm:pt>
    <dgm:pt modelId="{3017108A-9192-40B7-9D2A-E55654281AAA}" type="pres">
      <dgm:prSet presAssocID="{F99F6660-FD0C-4EA9-AB6B-FF3CDD163C92}" presName="chevron5" presStyleLbl="alignNode1" presStyleIdx="4" presStyleCnt="7"/>
      <dgm:spPr/>
    </dgm:pt>
    <dgm:pt modelId="{A66C9DE7-B0A5-4278-A208-C1F16F2E296F}" type="pres">
      <dgm:prSet presAssocID="{F99F6660-FD0C-4EA9-AB6B-FF3CDD163C92}" presName="chevron6" presStyleLbl="alignNode1" presStyleIdx="5" presStyleCnt="7"/>
      <dgm:spPr/>
    </dgm:pt>
    <dgm:pt modelId="{74C7505D-A26E-4F90-924F-C7171980277C}" type="pres">
      <dgm:prSet presAssocID="{F99F6660-FD0C-4EA9-AB6B-FF3CDD163C92}" presName="chevron7" presStyleLbl="alignNode1" presStyleIdx="6" presStyleCnt="7"/>
      <dgm:spPr/>
    </dgm:pt>
    <dgm:pt modelId="{9706253A-FC7D-42D2-978B-E047AA8B76CD}" type="pres">
      <dgm:prSet presAssocID="{F99F6660-FD0C-4EA9-AB6B-FF3CDD163C92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0FE90-F4A8-4FCA-AC34-47BF8C518394}" type="presOf" srcId="{450902AF-7683-42E2-A905-C33ABB04AAB1}" destId="{C6B39C17-ECB6-4E8A-8C3D-6D29D0FFD3B7}" srcOrd="0" destOrd="0" presId="urn:microsoft.com/office/officeart/2008/layout/VerticalAccentList"/>
    <dgm:cxn modelId="{B4F74D31-C3AE-4EBC-BEC8-EEEE390AE3B0}" type="presOf" srcId="{F99F6660-FD0C-4EA9-AB6B-FF3CDD163C92}" destId="{DCD50EED-5E3B-4C49-A8E9-47913462B77C}" srcOrd="0" destOrd="0" presId="urn:microsoft.com/office/officeart/2008/layout/VerticalAccentList"/>
    <dgm:cxn modelId="{3632F701-E3C7-409E-94F2-3712F69D7877}" srcId="{F99F6660-FD0C-4EA9-AB6B-FF3CDD163C92}" destId="{23A0CCBB-0855-4A4E-BB84-A9F49D70E48E}" srcOrd="0" destOrd="0" parTransId="{6F1C6C98-C92F-44A3-A351-D22F943829F5}" sibTransId="{E8CE3F67-40E1-40E6-A507-FFF32076BC55}"/>
    <dgm:cxn modelId="{255C8446-3032-4E82-BD4C-264DF1ECD731}" type="presOf" srcId="{23A0CCBB-0855-4A4E-BB84-A9F49D70E48E}" destId="{9706253A-FC7D-42D2-978B-E047AA8B76CD}" srcOrd="0" destOrd="0" presId="urn:microsoft.com/office/officeart/2008/layout/VerticalAccentList"/>
    <dgm:cxn modelId="{55B3311B-FF3B-4B7E-94A8-AD49E01E30E4}" srcId="{450902AF-7683-42E2-A905-C33ABB04AAB1}" destId="{F99F6660-FD0C-4EA9-AB6B-FF3CDD163C92}" srcOrd="0" destOrd="0" parTransId="{6E9CF4F0-EB40-48CE-9011-DD3DA117D4EF}" sibTransId="{5FA9E977-EAFD-424F-B4CB-A2C720D22B03}"/>
    <dgm:cxn modelId="{CF98AEC8-A800-4D1B-B0F9-95F1E4623701}" type="presParOf" srcId="{C6B39C17-ECB6-4E8A-8C3D-6D29D0FFD3B7}" destId="{E20F6360-F7F4-4CD9-8C43-84D6B2ACC9D2}" srcOrd="0" destOrd="0" presId="urn:microsoft.com/office/officeart/2008/layout/VerticalAccentList"/>
    <dgm:cxn modelId="{60C88233-ADEF-4309-9014-55FB711FF73C}" type="presParOf" srcId="{E20F6360-F7F4-4CD9-8C43-84D6B2ACC9D2}" destId="{DCD50EED-5E3B-4C49-A8E9-47913462B77C}" srcOrd="0" destOrd="0" presId="urn:microsoft.com/office/officeart/2008/layout/VerticalAccentList"/>
    <dgm:cxn modelId="{0695F2AA-FD88-4F5D-84BC-0E6DFDBDCFF4}" type="presParOf" srcId="{C6B39C17-ECB6-4E8A-8C3D-6D29D0FFD3B7}" destId="{0B36C5D7-69C7-47E6-B500-33CF527D8FDC}" srcOrd="1" destOrd="0" presId="urn:microsoft.com/office/officeart/2008/layout/VerticalAccentList"/>
    <dgm:cxn modelId="{F3A6FF4B-6AE5-4629-B792-5998150441E1}" type="presParOf" srcId="{0B36C5D7-69C7-47E6-B500-33CF527D8FDC}" destId="{F7277AFD-4E87-4C11-929B-CBF9B33B1EA2}" srcOrd="0" destOrd="0" presId="urn:microsoft.com/office/officeart/2008/layout/VerticalAccentList"/>
    <dgm:cxn modelId="{52CFDCB4-BF0D-44A7-B353-5DBE1FF15C70}" type="presParOf" srcId="{0B36C5D7-69C7-47E6-B500-33CF527D8FDC}" destId="{CA6BCD0F-C778-45FD-8B53-299739D6FB99}" srcOrd="1" destOrd="0" presId="urn:microsoft.com/office/officeart/2008/layout/VerticalAccentList"/>
    <dgm:cxn modelId="{C4D55738-6C07-4DFA-B4CB-08952DAEA9C0}" type="presParOf" srcId="{0B36C5D7-69C7-47E6-B500-33CF527D8FDC}" destId="{823F3D3D-CC60-4062-808A-2692EC245F00}" srcOrd="2" destOrd="0" presId="urn:microsoft.com/office/officeart/2008/layout/VerticalAccentList"/>
    <dgm:cxn modelId="{70C19558-59FD-4470-B20E-F30FC92C4083}" type="presParOf" srcId="{0B36C5D7-69C7-47E6-B500-33CF527D8FDC}" destId="{B230C13D-77C8-4112-BF62-1C5477476306}" srcOrd="3" destOrd="0" presId="urn:microsoft.com/office/officeart/2008/layout/VerticalAccentList"/>
    <dgm:cxn modelId="{2D1C62B3-917A-41B9-9D07-59D326710C1D}" type="presParOf" srcId="{0B36C5D7-69C7-47E6-B500-33CF527D8FDC}" destId="{3017108A-9192-40B7-9D2A-E55654281AAA}" srcOrd="4" destOrd="0" presId="urn:microsoft.com/office/officeart/2008/layout/VerticalAccentList"/>
    <dgm:cxn modelId="{A13474C8-7894-4348-AB8A-787456B7A326}" type="presParOf" srcId="{0B36C5D7-69C7-47E6-B500-33CF527D8FDC}" destId="{A66C9DE7-B0A5-4278-A208-C1F16F2E296F}" srcOrd="5" destOrd="0" presId="urn:microsoft.com/office/officeart/2008/layout/VerticalAccentList"/>
    <dgm:cxn modelId="{A7C73610-6C08-4DD3-86BD-BC044EB7913B}" type="presParOf" srcId="{0B36C5D7-69C7-47E6-B500-33CF527D8FDC}" destId="{74C7505D-A26E-4F90-924F-C7171980277C}" srcOrd="6" destOrd="0" presId="urn:microsoft.com/office/officeart/2008/layout/VerticalAccentList"/>
    <dgm:cxn modelId="{D1808D43-F750-4DCA-BF58-C5E641022AE5}" type="presParOf" srcId="{0B36C5D7-69C7-47E6-B500-33CF527D8FDC}" destId="{9706253A-FC7D-42D2-978B-E047AA8B76C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0902AF-7683-42E2-A905-C33ABB04AAB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3A0CCBB-0855-4A4E-BB84-A9F49D70E48E}">
      <dgm:prSet phldrT="[Text]"/>
      <dgm:spPr/>
      <dgm:t>
        <a:bodyPr/>
        <a:lstStyle/>
        <a:p>
          <a:r>
            <a:rPr lang="en-IN" dirty="0"/>
            <a:t>Spot Soil Analysis</a:t>
          </a:r>
        </a:p>
      </dgm:t>
    </dgm:pt>
    <dgm:pt modelId="{6F1C6C98-C92F-44A3-A351-D22F943829F5}" type="parTrans" cxnId="{3632F701-E3C7-409E-94F2-3712F69D7877}">
      <dgm:prSet/>
      <dgm:spPr/>
      <dgm:t>
        <a:bodyPr/>
        <a:lstStyle/>
        <a:p>
          <a:endParaRPr lang="en-IN"/>
        </a:p>
      </dgm:t>
    </dgm:pt>
    <dgm:pt modelId="{E8CE3F67-40E1-40E6-A507-FFF32076BC55}" type="sibTrans" cxnId="{3632F701-E3C7-409E-94F2-3712F69D7877}">
      <dgm:prSet/>
      <dgm:spPr/>
      <dgm:t>
        <a:bodyPr/>
        <a:lstStyle/>
        <a:p>
          <a:endParaRPr lang="en-IN"/>
        </a:p>
      </dgm:t>
    </dgm:pt>
    <dgm:pt modelId="{F99F6660-FD0C-4EA9-AB6B-FF3CDD163C92}">
      <dgm:prSet phldrT="[Text]"/>
      <dgm:spPr/>
      <dgm:t>
        <a:bodyPr/>
        <a:lstStyle/>
        <a:p>
          <a:endParaRPr lang="en-IN" dirty="0"/>
        </a:p>
      </dgm:t>
    </dgm:pt>
    <dgm:pt modelId="{5FA9E977-EAFD-424F-B4CB-A2C720D22B03}" type="sibTrans" cxnId="{55B3311B-FF3B-4B7E-94A8-AD49E01E30E4}">
      <dgm:prSet/>
      <dgm:spPr/>
      <dgm:t>
        <a:bodyPr/>
        <a:lstStyle/>
        <a:p>
          <a:endParaRPr lang="en-IN"/>
        </a:p>
      </dgm:t>
    </dgm:pt>
    <dgm:pt modelId="{6E9CF4F0-EB40-48CE-9011-DD3DA117D4EF}" type="parTrans" cxnId="{55B3311B-FF3B-4B7E-94A8-AD49E01E30E4}">
      <dgm:prSet/>
      <dgm:spPr/>
      <dgm:t>
        <a:bodyPr/>
        <a:lstStyle/>
        <a:p>
          <a:endParaRPr lang="en-IN"/>
        </a:p>
      </dgm:t>
    </dgm:pt>
    <dgm:pt modelId="{C6B39C17-ECB6-4E8A-8C3D-6D29D0FFD3B7}" type="pres">
      <dgm:prSet presAssocID="{450902AF-7683-42E2-A905-C33ABB04AAB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20F6360-F7F4-4CD9-8C43-84D6B2ACC9D2}" type="pres">
      <dgm:prSet presAssocID="{F99F6660-FD0C-4EA9-AB6B-FF3CDD163C92}" presName="parenttextcomposite" presStyleCnt="0"/>
      <dgm:spPr/>
    </dgm:pt>
    <dgm:pt modelId="{DCD50EED-5E3B-4C49-A8E9-47913462B77C}" type="pres">
      <dgm:prSet presAssocID="{F99F6660-FD0C-4EA9-AB6B-FF3CDD163C92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C5D7-69C7-47E6-B500-33CF527D8FDC}" type="pres">
      <dgm:prSet presAssocID="{F99F6660-FD0C-4EA9-AB6B-FF3CDD163C92}" presName="composite" presStyleCnt="0"/>
      <dgm:spPr/>
    </dgm:pt>
    <dgm:pt modelId="{F7277AFD-4E87-4C11-929B-CBF9B33B1EA2}" type="pres">
      <dgm:prSet presAssocID="{F99F6660-FD0C-4EA9-AB6B-FF3CDD163C92}" presName="chevron1" presStyleLbl="alignNode1" presStyleIdx="0" presStyleCnt="7"/>
      <dgm:spPr/>
    </dgm:pt>
    <dgm:pt modelId="{CA6BCD0F-C778-45FD-8B53-299739D6FB99}" type="pres">
      <dgm:prSet presAssocID="{F99F6660-FD0C-4EA9-AB6B-FF3CDD163C92}" presName="chevron2" presStyleLbl="alignNode1" presStyleIdx="1" presStyleCnt="7"/>
      <dgm:spPr/>
    </dgm:pt>
    <dgm:pt modelId="{823F3D3D-CC60-4062-808A-2692EC245F00}" type="pres">
      <dgm:prSet presAssocID="{F99F6660-FD0C-4EA9-AB6B-FF3CDD163C92}" presName="chevron3" presStyleLbl="alignNode1" presStyleIdx="2" presStyleCnt="7"/>
      <dgm:spPr/>
    </dgm:pt>
    <dgm:pt modelId="{B230C13D-77C8-4112-BF62-1C5477476306}" type="pres">
      <dgm:prSet presAssocID="{F99F6660-FD0C-4EA9-AB6B-FF3CDD163C92}" presName="chevron4" presStyleLbl="alignNode1" presStyleIdx="3" presStyleCnt="7"/>
      <dgm:spPr/>
    </dgm:pt>
    <dgm:pt modelId="{3017108A-9192-40B7-9D2A-E55654281AAA}" type="pres">
      <dgm:prSet presAssocID="{F99F6660-FD0C-4EA9-AB6B-FF3CDD163C92}" presName="chevron5" presStyleLbl="alignNode1" presStyleIdx="4" presStyleCnt="7"/>
      <dgm:spPr/>
    </dgm:pt>
    <dgm:pt modelId="{A66C9DE7-B0A5-4278-A208-C1F16F2E296F}" type="pres">
      <dgm:prSet presAssocID="{F99F6660-FD0C-4EA9-AB6B-FF3CDD163C92}" presName="chevron6" presStyleLbl="alignNode1" presStyleIdx="5" presStyleCnt="7"/>
      <dgm:spPr/>
    </dgm:pt>
    <dgm:pt modelId="{74C7505D-A26E-4F90-924F-C7171980277C}" type="pres">
      <dgm:prSet presAssocID="{F99F6660-FD0C-4EA9-AB6B-FF3CDD163C92}" presName="chevron7" presStyleLbl="alignNode1" presStyleIdx="6" presStyleCnt="7"/>
      <dgm:spPr/>
    </dgm:pt>
    <dgm:pt modelId="{9706253A-FC7D-42D2-978B-E047AA8B76CD}" type="pres">
      <dgm:prSet presAssocID="{F99F6660-FD0C-4EA9-AB6B-FF3CDD163C92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0FE90-F4A8-4FCA-AC34-47BF8C518394}" type="presOf" srcId="{450902AF-7683-42E2-A905-C33ABB04AAB1}" destId="{C6B39C17-ECB6-4E8A-8C3D-6D29D0FFD3B7}" srcOrd="0" destOrd="0" presId="urn:microsoft.com/office/officeart/2008/layout/VerticalAccentList"/>
    <dgm:cxn modelId="{B4F74D31-C3AE-4EBC-BEC8-EEEE390AE3B0}" type="presOf" srcId="{F99F6660-FD0C-4EA9-AB6B-FF3CDD163C92}" destId="{DCD50EED-5E3B-4C49-A8E9-47913462B77C}" srcOrd="0" destOrd="0" presId="urn:microsoft.com/office/officeart/2008/layout/VerticalAccentList"/>
    <dgm:cxn modelId="{3632F701-E3C7-409E-94F2-3712F69D7877}" srcId="{F99F6660-FD0C-4EA9-AB6B-FF3CDD163C92}" destId="{23A0CCBB-0855-4A4E-BB84-A9F49D70E48E}" srcOrd="0" destOrd="0" parTransId="{6F1C6C98-C92F-44A3-A351-D22F943829F5}" sibTransId="{E8CE3F67-40E1-40E6-A507-FFF32076BC55}"/>
    <dgm:cxn modelId="{255C8446-3032-4E82-BD4C-264DF1ECD731}" type="presOf" srcId="{23A0CCBB-0855-4A4E-BB84-A9F49D70E48E}" destId="{9706253A-FC7D-42D2-978B-E047AA8B76CD}" srcOrd="0" destOrd="0" presId="urn:microsoft.com/office/officeart/2008/layout/VerticalAccentList"/>
    <dgm:cxn modelId="{55B3311B-FF3B-4B7E-94A8-AD49E01E30E4}" srcId="{450902AF-7683-42E2-A905-C33ABB04AAB1}" destId="{F99F6660-FD0C-4EA9-AB6B-FF3CDD163C92}" srcOrd="0" destOrd="0" parTransId="{6E9CF4F0-EB40-48CE-9011-DD3DA117D4EF}" sibTransId="{5FA9E977-EAFD-424F-B4CB-A2C720D22B03}"/>
    <dgm:cxn modelId="{CF98AEC8-A800-4D1B-B0F9-95F1E4623701}" type="presParOf" srcId="{C6B39C17-ECB6-4E8A-8C3D-6D29D0FFD3B7}" destId="{E20F6360-F7F4-4CD9-8C43-84D6B2ACC9D2}" srcOrd="0" destOrd="0" presId="urn:microsoft.com/office/officeart/2008/layout/VerticalAccentList"/>
    <dgm:cxn modelId="{60C88233-ADEF-4309-9014-55FB711FF73C}" type="presParOf" srcId="{E20F6360-F7F4-4CD9-8C43-84D6B2ACC9D2}" destId="{DCD50EED-5E3B-4C49-A8E9-47913462B77C}" srcOrd="0" destOrd="0" presId="urn:microsoft.com/office/officeart/2008/layout/VerticalAccentList"/>
    <dgm:cxn modelId="{0695F2AA-FD88-4F5D-84BC-0E6DFDBDCFF4}" type="presParOf" srcId="{C6B39C17-ECB6-4E8A-8C3D-6D29D0FFD3B7}" destId="{0B36C5D7-69C7-47E6-B500-33CF527D8FDC}" srcOrd="1" destOrd="0" presId="urn:microsoft.com/office/officeart/2008/layout/VerticalAccentList"/>
    <dgm:cxn modelId="{F3A6FF4B-6AE5-4629-B792-5998150441E1}" type="presParOf" srcId="{0B36C5D7-69C7-47E6-B500-33CF527D8FDC}" destId="{F7277AFD-4E87-4C11-929B-CBF9B33B1EA2}" srcOrd="0" destOrd="0" presId="urn:microsoft.com/office/officeart/2008/layout/VerticalAccentList"/>
    <dgm:cxn modelId="{52CFDCB4-BF0D-44A7-B353-5DBE1FF15C70}" type="presParOf" srcId="{0B36C5D7-69C7-47E6-B500-33CF527D8FDC}" destId="{CA6BCD0F-C778-45FD-8B53-299739D6FB99}" srcOrd="1" destOrd="0" presId="urn:microsoft.com/office/officeart/2008/layout/VerticalAccentList"/>
    <dgm:cxn modelId="{C4D55738-6C07-4DFA-B4CB-08952DAEA9C0}" type="presParOf" srcId="{0B36C5D7-69C7-47E6-B500-33CF527D8FDC}" destId="{823F3D3D-CC60-4062-808A-2692EC245F00}" srcOrd="2" destOrd="0" presId="urn:microsoft.com/office/officeart/2008/layout/VerticalAccentList"/>
    <dgm:cxn modelId="{70C19558-59FD-4470-B20E-F30FC92C4083}" type="presParOf" srcId="{0B36C5D7-69C7-47E6-B500-33CF527D8FDC}" destId="{B230C13D-77C8-4112-BF62-1C5477476306}" srcOrd="3" destOrd="0" presId="urn:microsoft.com/office/officeart/2008/layout/VerticalAccentList"/>
    <dgm:cxn modelId="{2D1C62B3-917A-41B9-9D07-59D326710C1D}" type="presParOf" srcId="{0B36C5D7-69C7-47E6-B500-33CF527D8FDC}" destId="{3017108A-9192-40B7-9D2A-E55654281AAA}" srcOrd="4" destOrd="0" presId="urn:microsoft.com/office/officeart/2008/layout/VerticalAccentList"/>
    <dgm:cxn modelId="{A13474C8-7894-4348-AB8A-787456B7A326}" type="presParOf" srcId="{0B36C5D7-69C7-47E6-B500-33CF527D8FDC}" destId="{A66C9DE7-B0A5-4278-A208-C1F16F2E296F}" srcOrd="5" destOrd="0" presId="urn:microsoft.com/office/officeart/2008/layout/VerticalAccentList"/>
    <dgm:cxn modelId="{A7C73610-6C08-4DD3-86BD-BC044EB7913B}" type="presParOf" srcId="{0B36C5D7-69C7-47E6-B500-33CF527D8FDC}" destId="{74C7505D-A26E-4F90-924F-C7171980277C}" srcOrd="6" destOrd="0" presId="urn:microsoft.com/office/officeart/2008/layout/VerticalAccentList"/>
    <dgm:cxn modelId="{D1808D43-F750-4DCA-BF58-C5E641022AE5}" type="presParOf" srcId="{0B36C5D7-69C7-47E6-B500-33CF527D8FDC}" destId="{9706253A-FC7D-42D2-978B-E047AA8B76C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0902AF-7683-42E2-A905-C33ABB04AAB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3A0CCBB-0855-4A4E-BB84-A9F49D70E48E}">
      <dgm:prSet phldrT="[Text]"/>
      <dgm:spPr/>
      <dgm:t>
        <a:bodyPr/>
        <a:lstStyle/>
        <a:p>
          <a:r>
            <a:rPr lang="en-IN" dirty="0"/>
            <a:t>An Online </a:t>
          </a:r>
          <a:r>
            <a:rPr lang="en-IN" dirty="0" err="1"/>
            <a:t>Rythu</a:t>
          </a:r>
          <a:r>
            <a:rPr lang="en-IN" dirty="0"/>
            <a:t> Market</a:t>
          </a:r>
        </a:p>
      </dgm:t>
    </dgm:pt>
    <dgm:pt modelId="{6F1C6C98-C92F-44A3-A351-D22F943829F5}" type="parTrans" cxnId="{3632F701-E3C7-409E-94F2-3712F69D7877}">
      <dgm:prSet/>
      <dgm:spPr/>
      <dgm:t>
        <a:bodyPr/>
        <a:lstStyle/>
        <a:p>
          <a:endParaRPr lang="en-IN"/>
        </a:p>
      </dgm:t>
    </dgm:pt>
    <dgm:pt modelId="{E8CE3F67-40E1-40E6-A507-FFF32076BC55}" type="sibTrans" cxnId="{3632F701-E3C7-409E-94F2-3712F69D7877}">
      <dgm:prSet/>
      <dgm:spPr/>
      <dgm:t>
        <a:bodyPr/>
        <a:lstStyle/>
        <a:p>
          <a:endParaRPr lang="en-IN"/>
        </a:p>
      </dgm:t>
    </dgm:pt>
    <dgm:pt modelId="{F99F6660-FD0C-4EA9-AB6B-FF3CDD163C92}">
      <dgm:prSet phldrT="[Text]"/>
      <dgm:spPr/>
      <dgm:t>
        <a:bodyPr/>
        <a:lstStyle/>
        <a:p>
          <a:endParaRPr lang="en-IN" dirty="0"/>
        </a:p>
      </dgm:t>
    </dgm:pt>
    <dgm:pt modelId="{5FA9E977-EAFD-424F-B4CB-A2C720D22B03}" type="sibTrans" cxnId="{55B3311B-FF3B-4B7E-94A8-AD49E01E30E4}">
      <dgm:prSet/>
      <dgm:spPr/>
      <dgm:t>
        <a:bodyPr/>
        <a:lstStyle/>
        <a:p>
          <a:endParaRPr lang="en-IN"/>
        </a:p>
      </dgm:t>
    </dgm:pt>
    <dgm:pt modelId="{6E9CF4F0-EB40-48CE-9011-DD3DA117D4EF}" type="parTrans" cxnId="{55B3311B-FF3B-4B7E-94A8-AD49E01E30E4}">
      <dgm:prSet/>
      <dgm:spPr/>
      <dgm:t>
        <a:bodyPr/>
        <a:lstStyle/>
        <a:p>
          <a:endParaRPr lang="en-IN"/>
        </a:p>
      </dgm:t>
    </dgm:pt>
    <dgm:pt modelId="{C6B39C17-ECB6-4E8A-8C3D-6D29D0FFD3B7}" type="pres">
      <dgm:prSet presAssocID="{450902AF-7683-42E2-A905-C33ABB04AAB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20F6360-F7F4-4CD9-8C43-84D6B2ACC9D2}" type="pres">
      <dgm:prSet presAssocID="{F99F6660-FD0C-4EA9-AB6B-FF3CDD163C92}" presName="parenttextcomposite" presStyleCnt="0"/>
      <dgm:spPr/>
    </dgm:pt>
    <dgm:pt modelId="{DCD50EED-5E3B-4C49-A8E9-47913462B77C}" type="pres">
      <dgm:prSet presAssocID="{F99F6660-FD0C-4EA9-AB6B-FF3CDD163C92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C5D7-69C7-47E6-B500-33CF527D8FDC}" type="pres">
      <dgm:prSet presAssocID="{F99F6660-FD0C-4EA9-AB6B-FF3CDD163C92}" presName="composite" presStyleCnt="0"/>
      <dgm:spPr/>
    </dgm:pt>
    <dgm:pt modelId="{F7277AFD-4E87-4C11-929B-CBF9B33B1EA2}" type="pres">
      <dgm:prSet presAssocID="{F99F6660-FD0C-4EA9-AB6B-FF3CDD163C92}" presName="chevron1" presStyleLbl="alignNode1" presStyleIdx="0" presStyleCnt="7"/>
      <dgm:spPr/>
    </dgm:pt>
    <dgm:pt modelId="{CA6BCD0F-C778-45FD-8B53-299739D6FB99}" type="pres">
      <dgm:prSet presAssocID="{F99F6660-FD0C-4EA9-AB6B-FF3CDD163C92}" presName="chevron2" presStyleLbl="alignNode1" presStyleIdx="1" presStyleCnt="7"/>
      <dgm:spPr/>
    </dgm:pt>
    <dgm:pt modelId="{823F3D3D-CC60-4062-808A-2692EC245F00}" type="pres">
      <dgm:prSet presAssocID="{F99F6660-FD0C-4EA9-AB6B-FF3CDD163C92}" presName="chevron3" presStyleLbl="alignNode1" presStyleIdx="2" presStyleCnt="7"/>
      <dgm:spPr/>
    </dgm:pt>
    <dgm:pt modelId="{B230C13D-77C8-4112-BF62-1C5477476306}" type="pres">
      <dgm:prSet presAssocID="{F99F6660-FD0C-4EA9-AB6B-FF3CDD163C92}" presName="chevron4" presStyleLbl="alignNode1" presStyleIdx="3" presStyleCnt="7"/>
      <dgm:spPr/>
    </dgm:pt>
    <dgm:pt modelId="{3017108A-9192-40B7-9D2A-E55654281AAA}" type="pres">
      <dgm:prSet presAssocID="{F99F6660-FD0C-4EA9-AB6B-FF3CDD163C92}" presName="chevron5" presStyleLbl="alignNode1" presStyleIdx="4" presStyleCnt="7"/>
      <dgm:spPr/>
    </dgm:pt>
    <dgm:pt modelId="{A66C9DE7-B0A5-4278-A208-C1F16F2E296F}" type="pres">
      <dgm:prSet presAssocID="{F99F6660-FD0C-4EA9-AB6B-FF3CDD163C92}" presName="chevron6" presStyleLbl="alignNode1" presStyleIdx="5" presStyleCnt="7"/>
      <dgm:spPr/>
    </dgm:pt>
    <dgm:pt modelId="{74C7505D-A26E-4F90-924F-C7171980277C}" type="pres">
      <dgm:prSet presAssocID="{F99F6660-FD0C-4EA9-AB6B-FF3CDD163C92}" presName="chevron7" presStyleLbl="alignNode1" presStyleIdx="6" presStyleCnt="7"/>
      <dgm:spPr/>
    </dgm:pt>
    <dgm:pt modelId="{9706253A-FC7D-42D2-978B-E047AA8B76CD}" type="pres">
      <dgm:prSet presAssocID="{F99F6660-FD0C-4EA9-AB6B-FF3CDD163C92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0FE90-F4A8-4FCA-AC34-47BF8C518394}" type="presOf" srcId="{450902AF-7683-42E2-A905-C33ABB04AAB1}" destId="{C6B39C17-ECB6-4E8A-8C3D-6D29D0FFD3B7}" srcOrd="0" destOrd="0" presId="urn:microsoft.com/office/officeart/2008/layout/VerticalAccentList"/>
    <dgm:cxn modelId="{B4F74D31-C3AE-4EBC-BEC8-EEEE390AE3B0}" type="presOf" srcId="{F99F6660-FD0C-4EA9-AB6B-FF3CDD163C92}" destId="{DCD50EED-5E3B-4C49-A8E9-47913462B77C}" srcOrd="0" destOrd="0" presId="urn:microsoft.com/office/officeart/2008/layout/VerticalAccentList"/>
    <dgm:cxn modelId="{3632F701-E3C7-409E-94F2-3712F69D7877}" srcId="{F99F6660-FD0C-4EA9-AB6B-FF3CDD163C92}" destId="{23A0CCBB-0855-4A4E-BB84-A9F49D70E48E}" srcOrd="0" destOrd="0" parTransId="{6F1C6C98-C92F-44A3-A351-D22F943829F5}" sibTransId="{E8CE3F67-40E1-40E6-A507-FFF32076BC55}"/>
    <dgm:cxn modelId="{255C8446-3032-4E82-BD4C-264DF1ECD731}" type="presOf" srcId="{23A0CCBB-0855-4A4E-BB84-A9F49D70E48E}" destId="{9706253A-FC7D-42D2-978B-E047AA8B76CD}" srcOrd="0" destOrd="0" presId="urn:microsoft.com/office/officeart/2008/layout/VerticalAccentList"/>
    <dgm:cxn modelId="{55B3311B-FF3B-4B7E-94A8-AD49E01E30E4}" srcId="{450902AF-7683-42E2-A905-C33ABB04AAB1}" destId="{F99F6660-FD0C-4EA9-AB6B-FF3CDD163C92}" srcOrd="0" destOrd="0" parTransId="{6E9CF4F0-EB40-48CE-9011-DD3DA117D4EF}" sibTransId="{5FA9E977-EAFD-424F-B4CB-A2C720D22B03}"/>
    <dgm:cxn modelId="{CF98AEC8-A800-4D1B-B0F9-95F1E4623701}" type="presParOf" srcId="{C6B39C17-ECB6-4E8A-8C3D-6D29D0FFD3B7}" destId="{E20F6360-F7F4-4CD9-8C43-84D6B2ACC9D2}" srcOrd="0" destOrd="0" presId="urn:microsoft.com/office/officeart/2008/layout/VerticalAccentList"/>
    <dgm:cxn modelId="{60C88233-ADEF-4309-9014-55FB711FF73C}" type="presParOf" srcId="{E20F6360-F7F4-4CD9-8C43-84D6B2ACC9D2}" destId="{DCD50EED-5E3B-4C49-A8E9-47913462B77C}" srcOrd="0" destOrd="0" presId="urn:microsoft.com/office/officeart/2008/layout/VerticalAccentList"/>
    <dgm:cxn modelId="{0695F2AA-FD88-4F5D-84BC-0E6DFDBDCFF4}" type="presParOf" srcId="{C6B39C17-ECB6-4E8A-8C3D-6D29D0FFD3B7}" destId="{0B36C5D7-69C7-47E6-B500-33CF527D8FDC}" srcOrd="1" destOrd="0" presId="urn:microsoft.com/office/officeart/2008/layout/VerticalAccentList"/>
    <dgm:cxn modelId="{F3A6FF4B-6AE5-4629-B792-5998150441E1}" type="presParOf" srcId="{0B36C5D7-69C7-47E6-B500-33CF527D8FDC}" destId="{F7277AFD-4E87-4C11-929B-CBF9B33B1EA2}" srcOrd="0" destOrd="0" presId="urn:microsoft.com/office/officeart/2008/layout/VerticalAccentList"/>
    <dgm:cxn modelId="{52CFDCB4-BF0D-44A7-B353-5DBE1FF15C70}" type="presParOf" srcId="{0B36C5D7-69C7-47E6-B500-33CF527D8FDC}" destId="{CA6BCD0F-C778-45FD-8B53-299739D6FB99}" srcOrd="1" destOrd="0" presId="urn:microsoft.com/office/officeart/2008/layout/VerticalAccentList"/>
    <dgm:cxn modelId="{C4D55738-6C07-4DFA-B4CB-08952DAEA9C0}" type="presParOf" srcId="{0B36C5D7-69C7-47E6-B500-33CF527D8FDC}" destId="{823F3D3D-CC60-4062-808A-2692EC245F00}" srcOrd="2" destOrd="0" presId="urn:microsoft.com/office/officeart/2008/layout/VerticalAccentList"/>
    <dgm:cxn modelId="{70C19558-59FD-4470-B20E-F30FC92C4083}" type="presParOf" srcId="{0B36C5D7-69C7-47E6-B500-33CF527D8FDC}" destId="{B230C13D-77C8-4112-BF62-1C5477476306}" srcOrd="3" destOrd="0" presId="urn:microsoft.com/office/officeart/2008/layout/VerticalAccentList"/>
    <dgm:cxn modelId="{2D1C62B3-917A-41B9-9D07-59D326710C1D}" type="presParOf" srcId="{0B36C5D7-69C7-47E6-B500-33CF527D8FDC}" destId="{3017108A-9192-40B7-9D2A-E55654281AAA}" srcOrd="4" destOrd="0" presId="urn:microsoft.com/office/officeart/2008/layout/VerticalAccentList"/>
    <dgm:cxn modelId="{A13474C8-7894-4348-AB8A-787456B7A326}" type="presParOf" srcId="{0B36C5D7-69C7-47E6-B500-33CF527D8FDC}" destId="{A66C9DE7-B0A5-4278-A208-C1F16F2E296F}" srcOrd="5" destOrd="0" presId="urn:microsoft.com/office/officeart/2008/layout/VerticalAccentList"/>
    <dgm:cxn modelId="{A7C73610-6C08-4DD3-86BD-BC044EB7913B}" type="presParOf" srcId="{0B36C5D7-69C7-47E6-B500-33CF527D8FDC}" destId="{74C7505D-A26E-4F90-924F-C7171980277C}" srcOrd="6" destOrd="0" presId="urn:microsoft.com/office/officeart/2008/layout/VerticalAccentList"/>
    <dgm:cxn modelId="{D1808D43-F750-4DCA-BF58-C5E641022AE5}" type="presParOf" srcId="{0B36C5D7-69C7-47E6-B500-33CF527D8FDC}" destId="{9706253A-FC7D-42D2-978B-E047AA8B76C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0902AF-7683-42E2-A905-C33ABB04AAB1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23A0CCBB-0855-4A4E-BB84-A9F49D70E48E}">
      <dgm:prSet phldrT="[Text]"/>
      <dgm:spPr/>
      <dgm:t>
        <a:bodyPr/>
        <a:lstStyle/>
        <a:p>
          <a:r>
            <a:rPr lang="en-IN" dirty="0"/>
            <a:t>On Spot crop Sale</a:t>
          </a:r>
        </a:p>
      </dgm:t>
    </dgm:pt>
    <dgm:pt modelId="{6F1C6C98-C92F-44A3-A351-D22F943829F5}" type="parTrans" cxnId="{3632F701-E3C7-409E-94F2-3712F69D7877}">
      <dgm:prSet/>
      <dgm:spPr/>
      <dgm:t>
        <a:bodyPr/>
        <a:lstStyle/>
        <a:p>
          <a:endParaRPr lang="en-IN"/>
        </a:p>
      </dgm:t>
    </dgm:pt>
    <dgm:pt modelId="{E8CE3F67-40E1-40E6-A507-FFF32076BC55}" type="sibTrans" cxnId="{3632F701-E3C7-409E-94F2-3712F69D7877}">
      <dgm:prSet/>
      <dgm:spPr/>
      <dgm:t>
        <a:bodyPr/>
        <a:lstStyle/>
        <a:p>
          <a:endParaRPr lang="en-IN"/>
        </a:p>
      </dgm:t>
    </dgm:pt>
    <dgm:pt modelId="{F99F6660-FD0C-4EA9-AB6B-FF3CDD163C92}">
      <dgm:prSet phldrT="[Text]"/>
      <dgm:spPr/>
      <dgm:t>
        <a:bodyPr/>
        <a:lstStyle/>
        <a:p>
          <a:endParaRPr lang="en-IN" dirty="0"/>
        </a:p>
      </dgm:t>
    </dgm:pt>
    <dgm:pt modelId="{5FA9E977-EAFD-424F-B4CB-A2C720D22B03}" type="sibTrans" cxnId="{55B3311B-FF3B-4B7E-94A8-AD49E01E30E4}">
      <dgm:prSet/>
      <dgm:spPr/>
      <dgm:t>
        <a:bodyPr/>
        <a:lstStyle/>
        <a:p>
          <a:endParaRPr lang="en-IN"/>
        </a:p>
      </dgm:t>
    </dgm:pt>
    <dgm:pt modelId="{6E9CF4F0-EB40-48CE-9011-DD3DA117D4EF}" type="parTrans" cxnId="{55B3311B-FF3B-4B7E-94A8-AD49E01E30E4}">
      <dgm:prSet/>
      <dgm:spPr/>
      <dgm:t>
        <a:bodyPr/>
        <a:lstStyle/>
        <a:p>
          <a:endParaRPr lang="en-IN"/>
        </a:p>
      </dgm:t>
    </dgm:pt>
    <dgm:pt modelId="{C6B39C17-ECB6-4E8A-8C3D-6D29D0FFD3B7}" type="pres">
      <dgm:prSet presAssocID="{450902AF-7683-42E2-A905-C33ABB04AAB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20F6360-F7F4-4CD9-8C43-84D6B2ACC9D2}" type="pres">
      <dgm:prSet presAssocID="{F99F6660-FD0C-4EA9-AB6B-FF3CDD163C92}" presName="parenttextcomposite" presStyleCnt="0"/>
      <dgm:spPr/>
    </dgm:pt>
    <dgm:pt modelId="{DCD50EED-5E3B-4C49-A8E9-47913462B77C}" type="pres">
      <dgm:prSet presAssocID="{F99F6660-FD0C-4EA9-AB6B-FF3CDD163C92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C5D7-69C7-47E6-B500-33CF527D8FDC}" type="pres">
      <dgm:prSet presAssocID="{F99F6660-FD0C-4EA9-AB6B-FF3CDD163C92}" presName="composite" presStyleCnt="0"/>
      <dgm:spPr/>
    </dgm:pt>
    <dgm:pt modelId="{F7277AFD-4E87-4C11-929B-CBF9B33B1EA2}" type="pres">
      <dgm:prSet presAssocID="{F99F6660-FD0C-4EA9-AB6B-FF3CDD163C92}" presName="chevron1" presStyleLbl="alignNode1" presStyleIdx="0" presStyleCnt="7"/>
      <dgm:spPr/>
    </dgm:pt>
    <dgm:pt modelId="{CA6BCD0F-C778-45FD-8B53-299739D6FB99}" type="pres">
      <dgm:prSet presAssocID="{F99F6660-FD0C-4EA9-AB6B-FF3CDD163C92}" presName="chevron2" presStyleLbl="alignNode1" presStyleIdx="1" presStyleCnt="7"/>
      <dgm:spPr/>
    </dgm:pt>
    <dgm:pt modelId="{823F3D3D-CC60-4062-808A-2692EC245F00}" type="pres">
      <dgm:prSet presAssocID="{F99F6660-FD0C-4EA9-AB6B-FF3CDD163C92}" presName="chevron3" presStyleLbl="alignNode1" presStyleIdx="2" presStyleCnt="7"/>
      <dgm:spPr/>
    </dgm:pt>
    <dgm:pt modelId="{B230C13D-77C8-4112-BF62-1C5477476306}" type="pres">
      <dgm:prSet presAssocID="{F99F6660-FD0C-4EA9-AB6B-FF3CDD163C92}" presName="chevron4" presStyleLbl="alignNode1" presStyleIdx="3" presStyleCnt="7"/>
      <dgm:spPr/>
    </dgm:pt>
    <dgm:pt modelId="{3017108A-9192-40B7-9D2A-E55654281AAA}" type="pres">
      <dgm:prSet presAssocID="{F99F6660-FD0C-4EA9-AB6B-FF3CDD163C92}" presName="chevron5" presStyleLbl="alignNode1" presStyleIdx="4" presStyleCnt="7"/>
      <dgm:spPr/>
    </dgm:pt>
    <dgm:pt modelId="{A66C9DE7-B0A5-4278-A208-C1F16F2E296F}" type="pres">
      <dgm:prSet presAssocID="{F99F6660-FD0C-4EA9-AB6B-FF3CDD163C92}" presName="chevron6" presStyleLbl="alignNode1" presStyleIdx="5" presStyleCnt="7"/>
      <dgm:spPr/>
    </dgm:pt>
    <dgm:pt modelId="{74C7505D-A26E-4F90-924F-C7171980277C}" type="pres">
      <dgm:prSet presAssocID="{F99F6660-FD0C-4EA9-AB6B-FF3CDD163C92}" presName="chevron7" presStyleLbl="alignNode1" presStyleIdx="6" presStyleCnt="7"/>
      <dgm:spPr/>
    </dgm:pt>
    <dgm:pt modelId="{9706253A-FC7D-42D2-978B-E047AA8B76CD}" type="pres">
      <dgm:prSet presAssocID="{F99F6660-FD0C-4EA9-AB6B-FF3CDD163C92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0FE90-F4A8-4FCA-AC34-47BF8C518394}" type="presOf" srcId="{450902AF-7683-42E2-A905-C33ABB04AAB1}" destId="{C6B39C17-ECB6-4E8A-8C3D-6D29D0FFD3B7}" srcOrd="0" destOrd="0" presId="urn:microsoft.com/office/officeart/2008/layout/VerticalAccentList"/>
    <dgm:cxn modelId="{B4F74D31-C3AE-4EBC-BEC8-EEEE390AE3B0}" type="presOf" srcId="{F99F6660-FD0C-4EA9-AB6B-FF3CDD163C92}" destId="{DCD50EED-5E3B-4C49-A8E9-47913462B77C}" srcOrd="0" destOrd="0" presId="urn:microsoft.com/office/officeart/2008/layout/VerticalAccentList"/>
    <dgm:cxn modelId="{3632F701-E3C7-409E-94F2-3712F69D7877}" srcId="{F99F6660-FD0C-4EA9-AB6B-FF3CDD163C92}" destId="{23A0CCBB-0855-4A4E-BB84-A9F49D70E48E}" srcOrd="0" destOrd="0" parTransId="{6F1C6C98-C92F-44A3-A351-D22F943829F5}" sibTransId="{E8CE3F67-40E1-40E6-A507-FFF32076BC55}"/>
    <dgm:cxn modelId="{255C8446-3032-4E82-BD4C-264DF1ECD731}" type="presOf" srcId="{23A0CCBB-0855-4A4E-BB84-A9F49D70E48E}" destId="{9706253A-FC7D-42D2-978B-E047AA8B76CD}" srcOrd="0" destOrd="0" presId="urn:microsoft.com/office/officeart/2008/layout/VerticalAccentList"/>
    <dgm:cxn modelId="{55B3311B-FF3B-4B7E-94A8-AD49E01E30E4}" srcId="{450902AF-7683-42E2-A905-C33ABB04AAB1}" destId="{F99F6660-FD0C-4EA9-AB6B-FF3CDD163C92}" srcOrd="0" destOrd="0" parTransId="{6E9CF4F0-EB40-48CE-9011-DD3DA117D4EF}" sibTransId="{5FA9E977-EAFD-424F-B4CB-A2C720D22B03}"/>
    <dgm:cxn modelId="{CF98AEC8-A800-4D1B-B0F9-95F1E4623701}" type="presParOf" srcId="{C6B39C17-ECB6-4E8A-8C3D-6D29D0FFD3B7}" destId="{E20F6360-F7F4-4CD9-8C43-84D6B2ACC9D2}" srcOrd="0" destOrd="0" presId="urn:microsoft.com/office/officeart/2008/layout/VerticalAccentList"/>
    <dgm:cxn modelId="{60C88233-ADEF-4309-9014-55FB711FF73C}" type="presParOf" srcId="{E20F6360-F7F4-4CD9-8C43-84D6B2ACC9D2}" destId="{DCD50EED-5E3B-4C49-A8E9-47913462B77C}" srcOrd="0" destOrd="0" presId="urn:microsoft.com/office/officeart/2008/layout/VerticalAccentList"/>
    <dgm:cxn modelId="{0695F2AA-FD88-4F5D-84BC-0E6DFDBDCFF4}" type="presParOf" srcId="{C6B39C17-ECB6-4E8A-8C3D-6D29D0FFD3B7}" destId="{0B36C5D7-69C7-47E6-B500-33CF527D8FDC}" srcOrd="1" destOrd="0" presId="urn:microsoft.com/office/officeart/2008/layout/VerticalAccentList"/>
    <dgm:cxn modelId="{F3A6FF4B-6AE5-4629-B792-5998150441E1}" type="presParOf" srcId="{0B36C5D7-69C7-47E6-B500-33CF527D8FDC}" destId="{F7277AFD-4E87-4C11-929B-CBF9B33B1EA2}" srcOrd="0" destOrd="0" presId="urn:microsoft.com/office/officeart/2008/layout/VerticalAccentList"/>
    <dgm:cxn modelId="{52CFDCB4-BF0D-44A7-B353-5DBE1FF15C70}" type="presParOf" srcId="{0B36C5D7-69C7-47E6-B500-33CF527D8FDC}" destId="{CA6BCD0F-C778-45FD-8B53-299739D6FB99}" srcOrd="1" destOrd="0" presId="urn:microsoft.com/office/officeart/2008/layout/VerticalAccentList"/>
    <dgm:cxn modelId="{C4D55738-6C07-4DFA-B4CB-08952DAEA9C0}" type="presParOf" srcId="{0B36C5D7-69C7-47E6-B500-33CF527D8FDC}" destId="{823F3D3D-CC60-4062-808A-2692EC245F00}" srcOrd="2" destOrd="0" presId="urn:microsoft.com/office/officeart/2008/layout/VerticalAccentList"/>
    <dgm:cxn modelId="{70C19558-59FD-4470-B20E-F30FC92C4083}" type="presParOf" srcId="{0B36C5D7-69C7-47E6-B500-33CF527D8FDC}" destId="{B230C13D-77C8-4112-BF62-1C5477476306}" srcOrd="3" destOrd="0" presId="urn:microsoft.com/office/officeart/2008/layout/VerticalAccentList"/>
    <dgm:cxn modelId="{2D1C62B3-917A-41B9-9D07-59D326710C1D}" type="presParOf" srcId="{0B36C5D7-69C7-47E6-B500-33CF527D8FDC}" destId="{3017108A-9192-40B7-9D2A-E55654281AAA}" srcOrd="4" destOrd="0" presId="urn:microsoft.com/office/officeart/2008/layout/VerticalAccentList"/>
    <dgm:cxn modelId="{A13474C8-7894-4348-AB8A-787456B7A326}" type="presParOf" srcId="{0B36C5D7-69C7-47E6-B500-33CF527D8FDC}" destId="{A66C9DE7-B0A5-4278-A208-C1F16F2E296F}" srcOrd="5" destOrd="0" presId="urn:microsoft.com/office/officeart/2008/layout/VerticalAccentList"/>
    <dgm:cxn modelId="{A7C73610-6C08-4DD3-86BD-BC044EB7913B}" type="presParOf" srcId="{0B36C5D7-69C7-47E6-B500-33CF527D8FDC}" destId="{74C7505D-A26E-4F90-924F-C7171980277C}" srcOrd="6" destOrd="0" presId="urn:microsoft.com/office/officeart/2008/layout/VerticalAccentList"/>
    <dgm:cxn modelId="{D1808D43-F750-4DCA-BF58-C5E641022AE5}" type="presParOf" srcId="{0B36C5D7-69C7-47E6-B500-33CF527D8FDC}" destId="{9706253A-FC7D-42D2-978B-E047AA8B76C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Assistance means suggesting, referring or giving any suggestions they require i.e. Giving information about soil, seeds, fertilizers, weather reports, price analysis etc. 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13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7CA893C1-641E-4D70-A0D6-AFBC3E68CAF3}" type="presOf" srcId="{D3843B6C-51C1-4F10-B903-900B5B185856}" destId="{A90B9BEA-FF85-480E-98F2-3C2A66E8DAA8}" srcOrd="0" destOrd="0" presId="urn:microsoft.com/office/officeart/2005/8/layout/vList2"/>
    <dgm:cxn modelId="{62932EFF-B6B5-45BC-AB35-E30F7FA96DF5}" type="presOf" srcId="{A37C988C-AC4D-4818-AD9B-4CDA54270A3E}" destId="{438F94CE-606B-41A3-BF43-769073E6C6E3}" srcOrd="0" destOrd="0" presId="urn:microsoft.com/office/officeart/2005/8/layout/vList2"/>
    <dgm:cxn modelId="{3401C171-1410-4D93-9EA7-80C4E6F5D433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0902AF-7683-42E2-A905-C33ABB04AAB1}" type="doc">
      <dgm:prSet loTypeId="urn:microsoft.com/office/officeart/2008/layout/VerticalAccen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23A0CCBB-0855-4A4E-BB84-A9F49D70E48E}">
      <dgm:prSet phldrT="[Text]"/>
      <dgm:spPr/>
      <dgm:t>
        <a:bodyPr/>
        <a:lstStyle/>
        <a:p>
          <a:r>
            <a:rPr lang="en-IN" dirty="0"/>
            <a:t>Pre Booking for Equipment</a:t>
          </a:r>
        </a:p>
      </dgm:t>
    </dgm:pt>
    <dgm:pt modelId="{6F1C6C98-C92F-44A3-A351-D22F943829F5}" type="parTrans" cxnId="{3632F701-E3C7-409E-94F2-3712F69D7877}">
      <dgm:prSet/>
      <dgm:spPr/>
      <dgm:t>
        <a:bodyPr/>
        <a:lstStyle/>
        <a:p>
          <a:endParaRPr lang="en-IN"/>
        </a:p>
      </dgm:t>
    </dgm:pt>
    <dgm:pt modelId="{E8CE3F67-40E1-40E6-A507-FFF32076BC55}" type="sibTrans" cxnId="{3632F701-E3C7-409E-94F2-3712F69D7877}">
      <dgm:prSet/>
      <dgm:spPr/>
      <dgm:t>
        <a:bodyPr/>
        <a:lstStyle/>
        <a:p>
          <a:endParaRPr lang="en-IN"/>
        </a:p>
      </dgm:t>
    </dgm:pt>
    <dgm:pt modelId="{F99F6660-FD0C-4EA9-AB6B-FF3CDD163C92}">
      <dgm:prSet phldrT="[Text]"/>
      <dgm:spPr/>
      <dgm:t>
        <a:bodyPr/>
        <a:lstStyle/>
        <a:p>
          <a:endParaRPr lang="en-IN" dirty="0"/>
        </a:p>
      </dgm:t>
    </dgm:pt>
    <dgm:pt modelId="{5FA9E977-EAFD-424F-B4CB-A2C720D22B03}" type="sibTrans" cxnId="{55B3311B-FF3B-4B7E-94A8-AD49E01E30E4}">
      <dgm:prSet/>
      <dgm:spPr/>
      <dgm:t>
        <a:bodyPr/>
        <a:lstStyle/>
        <a:p>
          <a:endParaRPr lang="en-IN"/>
        </a:p>
      </dgm:t>
    </dgm:pt>
    <dgm:pt modelId="{6E9CF4F0-EB40-48CE-9011-DD3DA117D4EF}" type="parTrans" cxnId="{55B3311B-FF3B-4B7E-94A8-AD49E01E30E4}">
      <dgm:prSet/>
      <dgm:spPr/>
      <dgm:t>
        <a:bodyPr/>
        <a:lstStyle/>
        <a:p>
          <a:endParaRPr lang="en-IN"/>
        </a:p>
      </dgm:t>
    </dgm:pt>
    <dgm:pt modelId="{C6B39C17-ECB6-4E8A-8C3D-6D29D0FFD3B7}" type="pres">
      <dgm:prSet presAssocID="{450902AF-7683-42E2-A905-C33ABB04AAB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20F6360-F7F4-4CD9-8C43-84D6B2ACC9D2}" type="pres">
      <dgm:prSet presAssocID="{F99F6660-FD0C-4EA9-AB6B-FF3CDD163C92}" presName="parenttextcomposite" presStyleCnt="0"/>
      <dgm:spPr/>
    </dgm:pt>
    <dgm:pt modelId="{DCD50EED-5E3B-4C49-A8E9-47913462B77C}" type="pres">
      <dgm:prSet presAssocID="{F99F6660-FD0C-4EA9-AB6B-FF3CDD163C92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C5D7-69C7-47E6-B500-33CF527D8FDC}" type="pres">
      <dgm:prSet presAssocID="{F99F6660-FD0C-4EA9-AB6B-FF3CDD163C92}" presName="composite" presStyleCnt="0"/>
      <dgm:spPr/>
    </dgm:pt>
    <dgm:pt modelId="{F7277AFD-4E87-4C11-929B-CBF9B33B1EA2}" type="pres">
      <dgm:prSet presAssocID="{F99F6660-FD0C-4EA9-AB6B-FF3CDD163C92}" presName="chevron1" presStyleLbl="alignNode1" presStyleIdx="0" presStyleCnt="7"/>
      <dgm:spPr/>
    </dgm:pt>
    <dgm:pt modelId="{CA6BCD0F-C778-45FD-8B53-299739D6FB99}" type="pres">
      <dgm:prSet presAssocID="{F99F6660-FD0C-4EA9-AB6B-FF3CDD163C92}" presName="chevron2" presStyleLbl="alignNode1" presStyleIdx="1" presStyleCnt="7"/>
      <dgm:spPr/>
    </dgm:pt>
    <dgm:pt modelId="{823F3D3D-CC60-4062-808A-2692EC245F00}" type="pres">
      <dgm:prSet presAssocID="{F99F6660-FD0C-4EA9-AB6B-FF3CDD163C92}" presName="chevron3" presStyleLbl="alignNode1" presStyleIdx="2" presStyleCnt="7"/>
      <dgm:spPr/>
    </dgm:pt>
    <dgm:pt modelId="{B230C13D-77C8-4112-BF62-1C5477476306}" type="pres">
      <dgm:prSet presAssocID="{F99F6660-FD0C-4EA9-AB6B-FF3CDD163C92}" presName="chevron4" presStyleLbl="alignNode1" presStyleIdx="3" presStyleCnt="7"/>
      <dgm:spPr/>
    </dgm:pt>
    <dgm:pt modelId="{3017108A-9192-40B7-9D2A-E55654281AAA}" type="pres">
      <dgm:prSet presAssocID="{F99F6660-FD0C-4EA9-AB6B-FF3CDD163C92}" presName="chevron5" presStyleLbl="alignNode1" presStyleIdx="4" presStyleCnt="7"/>
      <dgm:spPr/>
    </dgm:pt>
    <dgm:pt modelId="{A66C9DE7-B0A5-4278-A208-C1F16F2E296F}" type="pres">
      <dgm:prSet presAssocID="{F99F6660-FD0C-4EA9-AB6B-FF3CDD163C92}" presName="chevron6" presStyleLbl="alignNode1" presStyleIdx="5" presStyleCnt="7"/>
      <dgm:spPr/>
    </dgm:pt>
    <dgm:pt modelId="{74C7505D-A26E-4F90-924F-C7171980277C}" type="pres">
      <dgm:prSet presAssocID="{F99F6660-FD0C-4EA9-AB6B-FF3CDD163C92}" presName="chevron7" presStyleLbl="alignNode1" presStyleIdx="6" presStyleCnt="7"/>
      <dgm:spPr/>
    </dgm:pt>
    <dgm:pt modelId="{9706253A-FC7D-42D2-978B-E047AA8B76CD}" type="pres">
      <dgm:prSet presAssocID="{F99F6660-FD0C-4EA9-AB6B-FF3CDD163C92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0FE90-F4A8-4FCA-AC34-47BF8C518394}" type="presOf" srcId="{450902AF-7683-42E2-A905-C33ABB04AAB1}" destId="{C6B39C17-ECB6-4E8A-8C3D-6D29D0FFD3B7}" srcOrd="0" destOrd="0" presId="urn:microsoft.com/office/officeart/2008/layout/VerticalAccentList"/>
    <dgm:cxn modelId="{B4F74D31-C3AE-4EBC-BEC8-EEEE390AE3B0}" type="presOf" srcId="{F99F6660-FD0C-4EA9-AB6B-FF3CDD163C92}" destId="{DCD50EED-5E3B-4C49-A8E9-47913462B77C}" srcOrd="0" destOrd="0" presId="urn:microsoft.com/office/officeart/2008/layout/VerticalAccentList"/>
    <dgm:cxn modelId="{3632F701-E3C7-409E-94F2-3712F69D7877}" srcId="{F99F6660-FD0C-4EA9-AB6B-FF3CDD163C92}" destId="{23A0CCBB-0855-4A4E-BB84-A9F49D70E48E}" srcOrd="0" destOrd="0" parTransId="{6F1C6C98-C92F-44A3-A351-D22F943829F5}" sibTransId="{E8CE3F67-40E1-40E6-A507-FFF32076BC55}"/>
    <dgm:cxn modelId="{255C8446-3032-4E82-BD4C-264DF1ECD731}" type="presOf" srcId="{23A0CCBB-0855-4A4E-BB84-A9F49D70E48E}" destId="{9706253A-FC7D-42D2-978B-E047AA8B76CD}" srcOrd="0" destOrd="0" presId="urn:microsoft.com/office/officeart/2008/layout/VerticalAccentList"/>
    <dgm:cxn modelId="{55B3311B-FF3B-4B7E-94A8-AD49E01E30E4}" srcId="{450902AF-7683-42E2-A905-C33ABB04AAB1}" destId="{F99F6660-FD0C-4EA9-AB6B-FF3CDD163C92}" srcOrd="0" destOrd="0" parTransId="{6E9CF4F0-EB40-48CE-9011-DD3DA117D4EF}" sibTransId="{5FA9E977-EAFD-424F-B4CB-A2C720D22B03}"/>
    <dgm:cxn modelId="{CF98AEC8-A800-4D1B-B0F9-95F1E4623701}" type="presParOf" srcId="{C6B39C17-ECB6-4E8A-8C3D-6D29D0FFD3B7}" destId="{E20F6360-F7F4-4CD9-8C43-84D6B2ACC9D2}" srcOrd="0" destOrd="0" presId="urn:microsoft.com/office/officeart/2008/layout/VerticalAccentList"/>
    <dgm:cxn modelId="{60C88233-ADEF-4309-9014-55FB711FF73C}" type="presParOf" srcId="{E20F6360-F7F4-4CD9-8C43-84D6B2ACC9D2}" destId="{DCD50EED-5E3B-4C49-A8E9-47913462B77C}" srcOrd="0" destOrd="0" presId="urn:microsoft.com/office/officeart/2008/layout/VerticalAccentList"/>
    <dgm:cxn modelId="{0695F2AA-FD88-4F5D-84BC-0E6DFDBDCFF4}" type="presParOf" srcId="{C6B39C17-ECB6-4E8A-8C3D-6D29D0FFD3B7}" destId="{0B36C5D7-69C7-47E6-B500-33CF527D8FDC}" srcOrd="1" destOrd="0" presId="urn:microsoft.com/office/officeart/2008/layout/VerticalAccentList"/>
    <dgm:cxn modelId="{F3A6FF4B-6AE5-4629-B792-5998150441E1}" type="presParOf" srcId="{0B36C5D7-69C7-47E6-B500-33CF527D8FDC}" destId="{F7277AFD-4E87-4C11-929B-CBF9B33B1EA2}" srcOrd="0" destOrd="0" presId="urn:microsoft.com/office/officeart/2008/layout/VerticalAccentList"/>
    <dgm:cxn modelId="{52CFDCB4-BF0D-44A7-B353-5DBE1FF15C70}" type="presParOf" srcId="{0B36C5D7-69C7-47E6-B500-33CF527D8FDC}" destId="{CA6BCD0F-C778-45FD-8B53-299739D6FB99}" srcOrd="1" destOrd="0" presId="urn:microsoft.com/office/officeart/2008/layout/VerticalAccentList"/>
    <dgm:cxn modelId="{C4D55738-6C07-4DFA-B4CB-08952DAEA9C0}" type="presParOf" srcId="{0B36C5D7-69C7-47E6-B500-33CF527D8FDC}" destId="{823F3D3D-CC60-4062-808A-2692EC245F00}" srcOrd="2" destOrd="0" presId="urn:microsoft.com/office/officeart/2008/layout/VerticalAccentList"/>
    <dgm:cxn modelId="{70C19558-59FD-4470-B20E-F30FC92C4083}" type="presParOf" srcId="{0B36C5D7-69C7-47E6-B500-33CF527D8FDC}" destId="{B230C13D-77C8-4112-BF62-1C5477476306}" srcOrd="3" destOrd="0" presId="urn:microsoft.com/office/officeart/2008/layout/VerticalAccentList"/>
    <dgm:cxn modelId="{2D1C62B3-917A-41B9-9D07-59D326710C1D}" type="presParOf" srcId="{0B36C5D7-69C7-47E6-B500-33CF527D8FDC}" destId="{3017108A-9192-40B7-9D2A-E55654281AAA}" srcOrd="4" destOrd="0" presId="urn:microsoft.com/office/officeart/2008/layout/VerticalAccentList"/>
    <dgm:cxn modelId="{A13474C8-7894-4348-AB8A-787456B7A326}" type="presParOf" srcId="{0B36C5D7-69C7-47E6-B500-33CF527D8FDC}" destId="{A66C9DE7-B0A5-4278-A208-C1F16F2E296F}" srcOrd="5" destOrd="0" presId="urn:microsoft.com/office/officeart/2008/layout/VerticalAccentList"/>
    <dgm:cxn modelId="{A7C73610-6C08-4DD3-86BD-BC044EB7913B}" type="presParOf" srcId="{0B36C5D7-69C7-47E6-B500-33CF527D8FDC}" destId="{74C7505D-A26E-4F90-924F-C7171980277C}" srcOrd="6" destOrd="0" presId="urn:microsoft.com/office/officeart/2008/layout/VerticalAccentList"/>
    <dgm:cxn modelId="{D1808D43-F750-4DCA-BF58-C5E641022AE5}" type="presParOf" srcId="{0B36C5D7-69C7-47E6-B500-33CF527D8FDC}" destId="{9706253A-FC7D-42D2-978B-E047AA8B76C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0902AF-7683-42E2-A905-C33ABB04AAB1}" type="doc">
      <dgm:prSet loTypeId="urn:microsoft.com/office/officeart/2008/layout/VerticalAccent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IN"/>
        </a:p>
      </dgm:t>
    </dgm:pt>
    <dgm:pt modelId="{23A0CCBB-0855-4A4E-BB84-A9F49D70E48E}">
      <dgm:prSet phldrT="[Text]"/>
      <dgm:spPr/>
      <dgm:t>
        <a:bodyPr/>
        <a:lstStyle/>
        <a:p>
          <a:r>
            <a:rPr lang="en-IN" dirty="0"/>
            <a:t>Workers gatherings</a:t>
          </a:r>
        </a:p>
      </dgm:t>
    </dgm:pt>
    <dgm:pt modelId="{6F1C6C98-C92F-44A3-A351-D22F943829F5}" type="parTrans" cxnId="{3632F701-E3C7-409E-94F2-3712F69D7877}">
      <dgm:prSet/>
      <dgm:spPr/>
      <dgm:t>
        <a:bodyPr/>
        <a:lstStyle/>
        <a:p>
          <a:endParaRPr lang="en-IN"/>
        </a:p>
      </dgm:t>
    </dgm:pt>
    <dgm:pt modelId="{E8CE3F67-40E1-40E6-A507-FFF32076BC55}" type="sibTrans" cxnId="{3632F701-E3C7-409E-94F2-3712F69D7877}">
      <dgm:prSet/>
      <dgm:spPr/>
      <dgm:t>
        <a:bodyPr/>
        <a:lstStyle/>
        <a:p>
          <a:endParaRPr lang="en-IN"/>
        </a:p>
      </dgm:t>
    </dgm:pt>
    <dgm:pt modelId="{F99F6660-FD0C-4EA9-AB6B-FF3CDD163C92}">
      <dgm:prSet phldrT="[Text]"/>
      <dgm:spPr/>
      <dgm:t>
        <a:bodyPr/>
        <a:lstStyle/>
        <a:p>
          <a:endParaRPr lang="en-IN" dirty="0"/>
        </a:p>
      </dgm:t>
    </dgm:pt>
    <dgm:pt modelId="{5FA9E977-EAFD-424F-B4CB-A2C720D22B03}" type="sibTrans" cxnId="{55B3311B-FF3B-4B7E-94A8-AD49E01E30E4}">
      <dgm:prSet/>
      <dgm:spPr/>
      <dgm:t>
        <a:bodyPr/>
        <a:lstStyle/>
        <a:p>
          <a:endParaRPr lang="en-IN"/>
        </a:p>
      </dgm:t>
    </dgm:pt>
    <dgm:pt modelId="{6E9CF4F0-EB40-48CE-9011-DD3DA117D4EF}" type="parTrans" cxnId="{55B3311B-FF3B-4B7E-94A8-AD49E01E30E4}">
      <dgm:prSet/>
      <dgm:spPr/>
      <dgm:t>
        <a:bodyPr/>
        <a:lstStyle/>
        <a:p>
          <a:endParaRPr lang="en-IN"/>
        </a:p>
      </dgm:t>
    </dgm:pt>
    <dgm:pt modelId="{C6B39C17-ECB6-4E8A-8C3D-6D29D0FFD3B7}" type="pres">
      <dgm:prSet presAssocID="{450902AF-7683-42E2-A905-C33ABB04AAB1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E20F6360-F7F4-4CD9-8C43-84D6B2ACC9D2}" type="pres">
      <dgm:prSet presAssocID="{F99F6660-FD0C-4EA9-AB6B-FF3CDD163C92}" presName="parenttextcomposite" presStyleCnt="0"/>
      <dgm:spPr/>
    </dgm:pt>
    <dgm:pt modelId="{DCD50EED-5E3B-4C49-A8E9-47913462B77C}" type="pres">
      <dgm:prSet presAssocID="{F99F6660-FD0C-4EA9-AB6B-FF3CDD163C92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C5D7-69C7-47E6-B500-33CF527D8FDC}" type="pres">
      <dgm:prSet presAssocID="{F99F6660-FD0C-4EA9-AB6B-FF3CDD163C92}" presName="composite" presStyleCnt="0"/>
      <dgm:spPr/>
    </dgm:pt>
    <dgm:pt modelId="{F7277AFD-4E87-4C11-929B-CBF9B33B1EA2}" type="pres">
      <dgm:prSet presAssocID="{F99F6660-FD0C-4EA9-AB6B-FF3CDD163C92}" presName="chevron1" presStyleLbl="alignNode1" presStyleIdx="0" presStyleCnt="7"/>
      <dgm:spPr/>
    </dgm:pt>
    <dgm:pt modelId="{CA6BCD0F-C778-45FD-8B53-299739D6FB99}" type="pres">
      <dgm:prSet presAssocID="{F99F6660-FD0C-4EA9-AB6B-FF3CDD163C92}" presName="chevron2" presStyleLbl="alignNode1" presStyleIdx="1" presStyleCnt="7"/>
      <dgm:spPr/>
    </dgm:pt>
    <dgm:pt modelId="{823F3D3D-CC60-4062-808A-2692EC245F00}" type="pres">
      <dgm:prSet presAssocID="{F99F6660-FD0C-4EA9-AB6B-FF3CDD163C92}" presName="chevron3" presStyleLbl="alignNode1" presStyleIdx="2" presStyleCnt="7"/>
      <dgm:spPr/>
    </dgm:pt>
    <dgm:pt modelId="{B230C13D-77C8-4112-BF62-1C5477476306}" type="pres">
      <dgm:prSet presAssocID="{F99F6660-FD0C-4EA9-AB6B-FF3CDD163C92}" presName="chevron4" presStyleLbl="alignNode1" presStyleIdx="3" presStyleCnt="7"/>
      <dgm:spPr/>
    </dgm:pt>
    <dgm:pt modelId="{3017108A-9192-40B7-9D2A-E55654281AAA}" type="pres">
      <dgm:prSet presAssocID="{F99F6660-FD0C-4EA9-AB6B-FF3CDD163C92}" presName="chevron5" presStyleLbl="alignNode1" presStyleIdx="4" presStyleCnt="7"/>
      <dgm:spPr/>
    </dgm:pt>
    <dgm:pt modelId="{A66C9DE7-B0A5-4278-A208-C1F16F2E296F}" type="pres">
      <dgm:prSet presAssocID="{F99F6660-FD0C-4EA9-AB6B-FF3CDD163C92}" presName="chevron6" presStyleLbl="alignNode1" presStyleIdx="5" presStyleCnt="7"/>
      <dgm:spPr/>
    </dgm:pt>
    <dgm:pt modelId="{74C7505D-A26E-4F90-924F-C7171980277C}" type="pres">
      <dgm:prSet presAssocID="{F99F6660-FD0C-4EA9-AB6B-FF3CDD163C92}" presName="chevron7" presStyleLbl="alignNode1" presStyleIdx="6" presStyleCnt="7"/>
      <dgm:spPr/>
    </dgm:pt>
    <dgm:pt modelId="{9706253A-FC7D-42D2-978B-E047AA8B76CD}" type="pres">
      <dgm:prSet presAssocID="{F99F6660-FD0C-4EA9-AB6B-FF3CDD163C92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20FE90-F4A8-4FCA-AC34-47BF8C518394}" type="presOf" srcId="{450902AF-7683-42E2-A905-C33ABB04AAB1}" destId="{C6B39C17-ECB6-4E8A-8C3D-6D29D0FFD3B7}" srcOrd="0" destOrd="0" presId="urn:microsoft.com/office/officeart/2008/layout/VerticalAccentList"/>
    <dgm:cxn modelId="{B4F74D31-C3AE-4EBC-BEC8-EEEE390AE3B0}" type="presOf" srcId="{F99F6660-FD0C-4EA9-AB6B-FF3CDD163C92}" destId="{DCD50EED-5E3B-4C49-A8E9-47913462B77C}" srcOrd="0" destOrd="0" presId="urn:microsoft.com/office/officeart/2008/layout/VerticalAccentList"/>
    <dgm:cxn modelId="{3632F701-E3C7-409E-94F2-3712F69D7877}" srcId="{F99F6660-FD0C-4EA9-AB6B-FF3CDD163C92}" destId="{23A0CCBB-0855-4A4E-BB84-A9F49D70E48E}" srcOrd="0" destOrd="0" parTransId="{6F1C6C98-C92F-44A3-A351-D22F943829F5}" sibTransId="{E8CE3F67-40E1-40E6-A507-FFF32076BC55}"/>
    <dgm:cxn modelId="{255C8446-3032-4E82-BD4C-264DF1ECD731}" type="presOf" srcId="{23A0CCBB-0855-4A4E-BB84-A9F49D70E48E}" destId="{9706253A-FC7D-42D2-978B-E047AA8B76CD}" srcOrd="0" destOrd="0" presId="urn:microsoft.com/office/officeart/2008/layout/VerticalAccentList"/>
    <dgm:cxn modelId="{55B3311B-FF3B-4B7E-94A8-AD49E01E30E4}" srcId="{450902AF-7683-42E2-A905-C33ABB04AAB1}" destId="{F99F6660-FD0C-4EA9-AB6B-FF3CDD163C92}" srcOrd="0" destOrd="0" parTransId="{6E9CF4F0-EB40-48CE-9011-DD3DA117D4EF}" sibTransId="{5FA9E977-EAFD-424F-B4CB-A2C720D22B03}"/>
    <dgm:cxn modelId="{CF98AEC8-A800-4D1B-B0F9-95F1E4623701}" type="presParOf" srcId="{C6B39C17-ECB6-4E8A-8C3D-6D29D0FFD3B7}" destId="{E20F6360-F7F4-4CD9-8C43-84D6B2ACC9D2}" srcOrd="0" destOrd="0" presId="urn:microsoft.com/office/officeart/2008/layout/VerticalAccentList"/>
    <dgm:cxn modelId="{60C88233-ADEF-4309-9014-55FB711FF73C}" type="presParOf" srcId="{E20F6360-F7F4-4CD9-8C43-84D6B2ACC9D2}" destId="{DCD50EED-5E3B-4C49-A8E9-47913462B77C}" srcOrd="0" destOrd="0" presId="urn:microsoft.com/office/officeart/2008/layout/VerticalAccentList"/>
    <dgm:cxn modelId="{0695F2AA-FD88-4F5D-84BC-0E6DFDBDCFF4}" type="presParOf" srcId="{C6B39C17-ECB6-4E8A-8C3D-6D29D0FFD3B7}" destId="{0B36C5D7-69C7-47E6-B500-33CF527D8FDC}" srcOrd="1" destOrd="0" presId="urn:microsoft.com/office/officeart/2008/layout/VerticalAccentList"/>
    <dgm:cxn modelId="{F3A6FF4B-6AE5-4629-B792-5998150441E1}" type="presParOf" srcId="{0B36C5D7-69C7-47E6-B500-33CF527D8FDC}" destId="{F7277AFD-4E87-4C11-929B-CBF9B33B1EA2}" srcOrd="0" destOrd="0" presId="urn:microsoft.com/office/officeart/2008/layout/VerticalAccentList"/>
    <dgm:cxn modelId="{52CFDCB4-BF0D-44A7-B353-5DBE1FF15C70}" type="presParOf" srcId="{0B36C5D7-69C7-47E6-B500-33CF527D8FDC}" destId="{CA6BCD0F-C778-45FD-8B53-299739D6FB99}" srcOrd="1" destOrd="0" presId="urn:microsoft.com/office/officeart/2008/layout/VerticalAccentList"/>
    <dgm:cxn modelId="{C4D55738-6C07-4DFA-B4CB-08952DAEA9C0}" type="presParOf" srcId="{0B36C5D7-69C7-47E6-B500-33CF527D8FDC}" destId="{823F3D3D-CC60-4062-808A-2692EC245F00}" srcOrd="2" destOrd="0" presId="urn:microsoft.com/office/officeart/2008/layout/VerticalAccentList"/>
    <dgm:cxn modelId="{70C19558-59FD-4470-B20E-F30FC92C4083}" type="presParOf" srcId="{0B36C5D7-69C7-47E6-B500-33CF527D8FDC}" destId="{B230C13D-77C8-4112-BF62-1C5477476306}" srcOrd="3" destOrd="0" presId="urn:microsoft.com/office/officeart/2008/layout/VerticalAccentList"/>
    <dgm:cxn modelId="{2D1C62B3-917A-41B9-9D07-59D326710C1D}" type="presParOf" srcId="{0B36C5D7-69C7-47E6-B500-33CF527D8FDC}" destId="{3017108A-9192-40B7-9D2A-E55654281AAA}" srcOrd="4" destOrd="0" presId="urn:microsoft.com/office/officeart/2008/layout/VerticalAccentList"/>
    <dgm:cxn modelId="{A13474C8-7894-4348-AB8A-787456B7A326}" type="presParOf" srcId="{0B36C5D7-69C7-47E6-B500-33CF527D8FDC}" destId="{A66C9DE7-B0A5-4278-A208-C1F16F2E296F}" srcOrd="5" destOrd="0" presId="urn:microsoft.com/office/officeart/2008/layout/VerticalAccentList"/>
    <dgm:cxn modelId="{A7C73610-6C08-4DD3-86BD-BC044EB7913B}" type="presParOf" srcId="{0B36C5D7-69C7-47E6-B500-33CF527D8FDC}" destId="{74C7505D-A26E-4F90-924F-C7171980277C}" srcOrd="6" destOrd="0" presId="urn:microsoft.com/office/officeart/2008/layout/VerticalAccentList"/>
    <dgm:cxn modelId="{D1808D43-F750-4DCA-BF58-C5E641022AE5}" type="presParOf" srcId="{0B36C5D7-69C7-47E6-B500-33CF527D8FDC}" destId="{9706253A-FC7D-42D2-978B-E047AA8B76CD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The main theme of the application is to assist farmers about the crops. 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31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787604-68F9-4D21-B6FE-DEF15E24EB31}" type="presOf" srcId="{D3843B6C-51C1-4F10-B903-900B5B185856}" destId="{A90B9BEA-FF85-480E-98F2-3C2A66E8DAA8}" srcOrd="0" destOrd="0" presId="urn:microsoft.com/office/officeart/2005/8/layout/vList2"/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FE5C3E73-D590-4D53-AD4F-779A7F91C5BA}" type="presOf" srcId="{A37C988C-AC4D-4818-AD9B-4CDA54270A3E}" destId="{438F94CE-606B-41A3-BF43-769073E6C6E3}" srcOrd="0" destOrd="0" presId="urn:microsoft.com/office/officeart/2005/8/layout/vList2"/>
    <dgm:cxn modelId="{9084DF68-59E5-41CE-A61C-4EB750F8FBA3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To help farmers to select the seeds, pesticides etc. 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13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7CA893C1-641E-4D70-A0D6-AFBC3E68CAF3}" type="presOf" srcId="{D3843B6C-51C1-4F10-B903-900B5B185856}" destId="{A90B9BEA-FF85-480E-98F2-3C2A66E8DAA8}" srcOrd="0" destOrd="0" presId="urn:microsoft.com/office/officeart/2005/8/layout/vList2"/>
    <dgm:cxn modelId="{62932EFF-B6B5-45BC-AB35-E30F7FA96DF5}" type="presOf" srcId="{A37C988C-AC4D-4818-AD9B-4CDA54270A3E}" destId="{438F94CE-606B-41A3-BF43-769073E6C6E3}" srcOrd="0" destOrd="0" presId="urn:microsoft.com/office/officeart/2005/8/layout/vList2"/>
    <dgm:cxn modelId="{3401C171-1410-4D93-9EA7-80C4E6F5D433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To guide the farmers about the latest technologies which are useful for agriculture. 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12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D88EF965-78A7-4DE6-9E5D-6D274EF21D92}" type="presOf" srcId="{A37C988C-AC4D-4818-AD9B-4CDA54270A3E}" destId="{438F94CE-606B-41A3-BF43-769073E6C6E3}" srcOrd="0" destOrd="0" presId="urn:microsoft.com/office/officeart/2005/8/layout/vList2"/>
    <dgm:cxn modelId="{D0B3C643-0793-4391-9751-3D70AEC3EB97}" type="presOf" srcId="{D3843B6C-51C1-4F10-B903-900B5B185856}" destId="{A90B9BEA-FF85-480E-98F2-3C2A66E8DAA8}" srcOrd="0" destOrd="0" presId="urn:microsoft.com/office/officeart/2005/8/layout/vList2"/>
    <dgm:cxn modelId="{78035FE9-22E3-4125-A79A-D0714AA62106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To give awareness about the daily price variations of the </a:t>
          </a:r>
          <a:r>
            <a:rPr lang="en-US" dirty="0" err="1"/>
            <a:t>Agri</a:t>
          </a:r>
          <a:r>
            <a:rPr lang="en-US" dirty="0"/>
            <a:t>-Products.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139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C130E49E-65DD-4E62-8923-37FC895C76F1}" type="presOf" srcId="{D3843B6C-51C1-4F10-B903-900B5B185856}" destId="{A90B9BEA-FF85-480E-98F2-3C2A66E8DAA8}" srcOrd="0" destOrd="0" presId="urn:microsoft.com/office/officeart/2005/8/layout/vList2"/>
    <dgm:cxn modelId="{4494B68B-FA72-4325-929D-5E0E283F9B7B}" type="presOf" srcId="{A37C988C-AC4D-4818-AD9B-4CDA54270A3E}" destId="{438F94CE-606B-41A3-BF43-769073E6C6E3}" srcOrd="0" destOrd="0" presId="urn:microsoft.com/office/officeart/2005/8/layout/vList2"/>
    <dgm:cxn modelId="{3762474C-F69A-4B5A-B831-B04E0C967AA3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To provide the suggestions made by the researchers and scientists on certain crop issues.</a:t>
          </a:r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Y="-12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D88EF965-78A7-4DE6-9E5D-6D274EF21D92}" type="presOf" srcId="{A37C988C-AC4D-4818-AD9B-4CDA54270A3E}" destId="{438F94CE-606B-41A3-BF43-769073E6C6E3}" srcOrd="0" destOrd="0" presId="urn:microsoft.com/office/officeart/2005/8/layout/vList2"/>
    <dgm:cxn modelId="{D0B3C643-0793-4391-9751-3D70AEC3EB97}" type="presOf" srcId="{D3843B6C-51C1-4F10-B903-900B5B185856}" destId="{A90B9BEA-FF85-480E-98F2-3C2A66E8DAA8}" srcOrd="0" destOrd="0" presId="urn:microsoft.com/office/officeart/2005/8/layout/vList2"/>
    <dgm:cxn modelId="{78035FE9-22E3-4125-A79A-D0714AA62106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843B6C-51C1-4F10-B903-900B5B1858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37C988C-AC4D-4818-AD9B-4CDA54270A3E}">
      <dgm:prSet phldrT="[Text]"/>
      <dgm:spPr/>
      <dgm:t>
        <a:bodyPr/>
        <a:lstStyle/>
        <a:p>
          <a:r>
            <a:rPr lang="en-US" dirty="0"/>
            <a:t>Giving awareness to the farmer about the daily </a:t>
          </a:r>
          <a:r>
            <a:rPr lang="en-IN" b="0" i="0" dirty="0"/>
            <a:t>fluctuations of the market prices of the </a:t>
          </a:r>
          <a:r>
            <a:rPr lang="en-IN" b="0" i="0" dirty="0" err="1"/>
            <a:t>agri</a:t>
          </a:r>
          <a:r>
            <a:rPr lang="en-IN" b="0" i="0" dirty="0"/>
            <a:t>-products.</a:t>
          </a:r>
          <a:endParaRPr lang="en-US" dirty="0"/>
        </a:p>
      </dgm:t>
    </dgm:pt>
    <dgm:pt modelId="{3D424778-50EC-4DE7-ABF9-2BF95AA939DF}" type="parTrans" cxnId="{86DB07F7-35F2-4CAF-B671-6ED5DC40DFD1}">
      <dgm:prSet/>
      <dgm:spPr/>
      <dgm:t>
        <a:bodyPr/>
        <a:lstStyle/>
        <a:p>
          <a:endParaRPr lang="en-US"/>
        </a:p>
      </dgm:t>
    </dgm:pt>
    <dgm:pt modelId="{2087A189-D44E-452B-B382-BDAFEB863FC1}" type="sibTrans" cxnId="{86DB07F7-35F2-4CAF-B671-6ED5DC40DFD1}">
      <dgm:prSet/>
      <dgm:spPr/>
      <dgm:t>
        <a:bodyPr/>
        <a:lstStyle/>
        <a:p>
          <a:endParaRPr lang="en-US"/>
        </a:p>
      </dgm:t>
    </dgm:pt>
    <dgm:pt modelId="{A90B9BEA-FF85-480E-98F2-3C2A66E8DAA8}" type="pres">
      <dgm:prSet presAssocID="{D3843B6C-51C1-4F10-B903-900B5B18585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8F94CE-606B-41A3-BF43-769073E6C6E3}" type="pres">
      <dgm:prSet presAssocID="{A37C988C-AC4D-4818-AD9B-4CDA54270A3E}" presName="parentText" presStyleLbl="node1" presStyleIdx="0" presStyleCnt="1" custLinFactNeighborX="184" custLinFactNeighborY="236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B07F7-35F2-4CAF-B671-6ED5DC40DFD1}" srcId="{D3843B6C-51C1-4F10-B903-900B5B185856}" destId="{A37C988C-AC4D-4818-AD9B-4CDA54270A3E}" srcOrd="0" destOrd="0" parTransId="{3D424778-50EC-4DE7-ABF9-2BF95AA939DF}" sibTransId="{2087A189-D44E-452B-B382-BDAFEB863FC1}"/>
    <dgm:cxn modelId="{C130E49E-65DD-4E62-8923-37FC895C76F1}" type="presOf" srcId="{D3843B6C-51C1-4F10-B903-900B5B185856}" destId="{A90B9BEA-FF85-480E-98F2-3C2A66E8DAA8}" srcOrd="0" destOrd="0" presId="urn:microsoft.com/office/officeart/2005/8/layout/vList2"/>
    <dgm:cxn modelId="{4494B68B-FA72-4325-929D-5E0E283F9B7B}" type="presOf" srcId="{A37C988C-AC4D-4818-AD9B-4CDA54270A3E}" destId="{438F94CE-606B-41A3-BF43-769073E6C6E3}" srcOrd="0" destOrd="0" presId="urn:microsoft.com/office/officeart/2005/8/layout/vList2"/>
    <dgm:cxn modelId="{3762474C-F69A-4B5A-B831-B04E0C967AA3}" type="presParOf" srcId="{A90B9BEA-FF85-480E-98F2-3C2A66E8DAA8}" destId="{438F94CE-606B-41A3-BF43-769073E6C6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1A4E1B-7E4B-4888-A0AC-EF57BE07BDF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0527A62-EBEE-4E94-BD30-27AEA14A0A01}">
      <dgm:prSet phldrT="[Text]"/>
      <dgm:spPr/>
      <dgm:t>
        <a:bodyPr/>
        <a:lstStyle/>
        <a:p>
          <a:r>
            <a:rPr lang="en-IN" dirty="0"/>
            <a:t>Farmer Module</a:t>
          </a:r>
        </a:p>
      </dgm:t>
    </dgm:pt>
    <dgm:pt modelId="{D7D72091-9C97-4E08-A2C4-7A7D8911CCCC}" type="parTrans" cxnId="{174E863F-153E-4314-8501-5951AB33A0A2}">
      <dgm:prSet/>
      <dgm:spPr/>
      <dgm:t>
        <a:bodyPr/>
        <a:lstStyle/>
        <a:p>
          <a:endParaRPr lang="en-IN"/>
        </a:p>
      </dgm:t>
    </dgm:pt>
    <dgm:pt modelId="{83A7B109-000E-40CE-8D66-F5D2A0A0AEC4}" type="sibTrans" cxnId="{174E863F-153E-4314-8501-5951AB33A0A2}">
      <dgm:prSet/>
      <dgm:spPr/>
      <dgm:t>
        <a:bodyPr/>
        <a:lstStyle/>
        <a:p>
          <a:endParaRPr lang="en-IN"/>
        </a:p>
      </dgm:t>
    </dgm:pt>
    <dgm:pt modelId="{E731F594-C198-4769-A042-EC02EC57427B}">
      <dgm:prSet phldrT="[Text]"/>
      <dgm:spPr/>
      <dgm:t>
        <a:bodyPr/>
        <a:lstStyle/>
        <a:p>
          <a:r>
            <a:rPr lang="en-IN" dirty="0"/>
            <a:t>Assistant Module</a:t>
          </a:r>
        </a:p>
      </dgm:t>
    </dgm:pt>
    <dgm:pt modelId="{0040ED5F-5494-42E2-939E-1D81B9383DEB}" type="parTrans" cxnId="{02EF3ADF-A61E-4F67-BADC-FDC89E939734}">
      <dgm:prSet/>
      <dgm:spPr/>
      <dgm:t>
        <a:bodyPr/>
        <a:lstStyle/>
        <a:p>
          <a:endParaRPr lang="en-IN"/>
        </a:p>
      </dgm:t>
    </dgm:pt>
    <dgm:pt modelId="{B06A81A4-4A17-46E8-B33B-B02FC7D5B616}" type="sibTrans" cxnId="{02EF3ADF-A61E-4F67-BADC-FDC89E939734}">
      <dgm:prSet/>
      <dgm:spPr/>
      <dgm:t>
        <a:bodyPr/>
        <a:lstStyle/>
        <a:p>
          <a:endParaRPr lang="en-IN"/>
        </a:p>
      </dgm:t>
    </dgm:pt>
    <dgm:pt modelId="{3AC31BED-E825-451A-AB49-51FACC679391}">
      <dgm:prSet phldrT="[Text]"/>
      <dgm:spPr/>
      <dgm:t>
        <a:bodyPr/>
        <a:lstStyle/>
        <a:p>
          <a:r>
            <a:rPr lang="en-IN" dirty="0"/>
            <a:t>Admin Module</a:t>
          </a:r>
        </a:p>
      </dgm:t>
    </dgm:pt>
    <dgm:pt modelId="{FFE520D3-3A1B-40EB-80BA-489A09250ED1}" type="parTrans" cxnId="{1114EB35-47EC-40B2-9541-B060B82DC0E7}">
      <dgm:prSet/>
      <dgm:spPr/>
      <dgm:t>
        <a:bodyPr/>
        <a:lstStyle/>
        <a:p>
          <a:endParaRPr lang="en-IN"/>
        </a:p>
      </dgm:t>
    </dgm:pt>
    <dgm:pt modelId="{F6456842-8384-45DC-B11D-9E92DD20550D}" type="sibTrans" cxnId="{1114EB35-47EC-40B2-9541-B060B82DC0E7}">
      <dgm:prSet/>
      <dgm:spPr/>
      <dgm:t>
        <a:bodyPr/>
        <a:lstStyle/>
        <a:p>
          <a:endParaRPr lang="en-IN"/>
        </a:p>
      </dgm:t>
    </dgm:pt>
    <dgm:pt modelId="{77AF3737-392A-45C9-BD44-837BD76A35E6}" type="pres">
      <dgm:prSet presAssocID="{501A4E1B-7E4B-4888-A0AC-EF57BE07BD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DD6510-EC49-40D1-AD69-1D19E1BC8B76}" type="pres">
      <dgm:prSet presAssocID="{501A4E1B-7E4B-4888-A0AC-EF57BE07BDF8}" presName="Name1" presStyleCnt="0"/>
      <dgm:spPr/>
    </dgm:pt>
    <dgm:pt modelId="{6C875BBC-D414-4F25-8364-64F0E642C80D}" type="pres">
      <dgm:prSet presAssocID="{501A4E1B-7E4B-4888-A0AC-EF57BE07BDF8}" presName="cycle" presStyleCnt="0"/>
      <dgm:spPr/>
    </dgm:pt>
    <dgm:pt modelId="{931C4003-803A-46FF-9E44-38F37F7EFF72}" type="pres">
      <dgm:prSet presAssocID="{501A4E1B-7E4B-4888-A0AC-EF57BE07BDF8}" presName="srcNode" presStyleLbl="node1" presStyleIdx="0" presStyleCnt="3"/>
      <dgm:spPr/>
    </dgm:pt>
    <dgm:pt modelId="{4899CA06-B6D5-4C8C-866A-8753B36737F8}" type="pres">
      <dgm:prSet presAssocID="{501A4E1B-7E4B-4888-A0AC-EF57BE07BDF8}" presName="conn" presStyleLbl="parChTrans1D2" presStyleIdx="0" presStyleCnt="1"/>
      <dgm:spPr/>
      <dgm:t>
        <a:bodyPr/>
        <a:lstStyle/>
        <a:p>
          <a:endParaRPr lang="en-US"/>
        </a:p>
      </dgm:t>
    </dgm:pt>
    <dgm:pt modelId="{21DE74BE-0AA0-4669-BA23-E966E1719D10}" type="pres">
      <dgm:prSet presAssocID="{501A4E1B-7E4B-4888-A0AC-EF57BE07BDF8}" presName="extraNode" presStyleLbl="node1" presStyleIdx="0" presStyleCnt="3"/>
      <dgm:spPr/>
    </dgm:pt>
    <dgm:pt modelId="{F490089B-24B8-4A04-A6EF-D6F74B35C587}" type="pres">
      <dgm:prSet presAssocID="{501A4E1B-7E4B-4888-A0AC-EF57BE07BDF8}" presName="dstNode" presStyleLbl="node1" presStyleIdx="0" presStyleCnt="3"/>
      <dgm:spPr/>
    </dgm:pt>
    <dgm:pt modelId="{1D17B3F9-3B41-4208-A5D7-D8CDED4E5ED4}" type="pres">
      <dgm:prSet presAssocID="{10527A62-EBEE-4E94-BD30-27AEA14A0A01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2A52A6-7DE7-4FB4-A192-CA888F7BE21B}" type="pres">
      <dgm:prSet presAssocID="{10527A62-EBEE-4E94-BD30-27AEA14A0A01}" presName="accent_1" presStyleCnt="0"/>
      <dgm:spPr/>
    </dgm:pt>
    <dgm:pt modelId="{6DD585B5-CD04-4DF1-93A6-9F725B5B015A}" type="pres">
      <dgm:prSet presAssocID="{10527A62-EBEE-4E94-BD30-27AEA14A0A01}" presName="accentRepeatNode" presStyleLbl="solidFgAcc1" presStyleIdx="0" presStyleCnt="3"/>
      <dgm:spPr/>
    </dgm:pt>
    <dgm:pt modelId="{8F47C396-D5B8-486D-BCFB-353463EE139F}" type="pres">
      <dgm:prSet presAssocID="{E731F594-C198-4769-A042-EC02EC57427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11EEA-99FA-410E-90B2-CAFB88AD0ED1}" type="pres">
      <dgm:prSet presAssocID="{E731F594-C198-4769-A042-EC02EC57427B}" presName="accent_2" presStyleCnt="0"/>
      <dgm:spPr/>
    </dgm:pt>
    <dgm:pt modelId="{0C8228BE-C39E-4CDD-8843-8227D593A36A}" type="pres">
      <dgm:prSet presAssocID="{E731F594-C198-4769-A042-EC02EC57427B}" presName="accentRepeatNode" presStyleLbl="solidFgAcc1" presStyleIdx="1" presStyleCnt="3"/>
      <dgm:spPr/>
    </dgm:pt>
    <dgm:pt modelId="{2D584C45-BCCE-4E67-BEE7-51D87AF9B9E9}" type="pres">
      <dgm:prSet presAssocID="{3AC31BED-E825-451A-AB49-51FACC679391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5BE21-CF8E-4240-BBEE-6412DD2129DC}" type="pres">
      <dgm:prSet presAssocID="{3AC31BED-E825-451A-AB49-51FACC679391}" presName="accent_3" presStyleCnt="0"/>
      <dgm:spPr/>
    </dgm:pt>
    <dgm:pt modelId="{CE52E87A-1A29-40F2-B774-2E7A5DE2442B}" type="pres">
      <dgm:prSet presAssocID="{3AC31BED-E825-451A-AB49-51FACC679391}" presName="accentRepeatNode" presStyleLbl="solidFgAcc1" presStyleIdx="2" presStyleCnt="3"/>
      <dgm:spPr/>
    </dgm:pt>
  </dgm:ptLst>
  <dgm:cxnLst>
    <dgm:cxn modelId="{1114EB35-47EC-40B2-9541-B060B82DC0E7}" srcId="{501A4E1B-7E4B-4888-A0AC-EF57BE07BDF8}" destId="{3AC31BED-E825-451A-AB49-51FACC679391}" srcOrd="2" destOrd="0" parTransId="{FFE520D3-3A1B-40EB-80BA-489A09250ED1}" sibTransId="{F6456842-8384-45DC-B11D-9E92DD20550D}"/>
    <dgm:cxn modelId="{174E863F-153E-4314-8501-5951AB33A0A2}" srcId="{501A4E1B-7E4B-4888-A0AC-EF57BE07BDF8}" destId="{10527A62-EBEE-4E94-BD30-27AEA14A0A01}" srcOrd="0" destOrd="0" parTransId="{D7D72091-9C97-4E08-A2C4-7A7D8911CCCC}" sibTransId="{83A7B109-000E-40CE-8D66-F5D2A0A0AEC4}"/>
    <dgm:cxn modelId="{DF6AD82B-F4F6-4C1B-856B-1C53FD8D2725}" type="presOf" srcId="{3AC31BED-E825-451A-AB49-51FACC679391}" destId="{2D584C45-BCCE-4E67-BEE7-51D87AF9B9E9}" srcOrd="0" destOrd="0" presId="urn:microsoft.com/office/officeart/2008/layout/VerticalCurvedList"/>
    <dgm:cxn modelId="{02EF3ADF-A61E-4F67-BADC-FDC89E939734}" srcId="{501A4E1B-7E4B-4888-A0AC-EF57BE07BDF8}" destId="{E731F594-C198-4769-A042-EC02EC57427B}" srcOrd="1" destOrd="0" parTransId="{0040ED5F-5494-42E2-939E-1D81B9383DEB}" sibTransId="{B06A81A4-4A17-46E8-B33B-B02FC7D5B616}"/>
    <dgm:cxn modelId="{3F1F6B61-20C2-45D4-BD99-CA2E2AA6BB92}" type="presOf" srcId="{83A7B109-000E-40CE-8D66-F5D2A0A0AEC4}" destId="{4899CA06-B6D5-4C8C-866A-8753B36737F8}" srcOrd="0" destOrd="0" presId="urn:microsoft.com/office/officeart/2008/layout/VerticalCurvedList"/>
    <dgm:cxn modelId="{7B84924F-3919-4FD3-B947-FEF395E592E8}" type="presOf" srcId="{10527A62-EBEE-4E94-BD30-27AEA14A0A01}" destId="{1D17B3F9-3B41-4208-A5D7-D8CDED4E5ED4}" srcOrd="0" destOrd="0" presId="urn:microsoft.com/office/officeart/2008/layout/VerticalCurvedList"/>
    <dgm:cxn modelId="{B00A3278-7CD4-4618-89E6-6A611242C059}" type="presOf" srcId="{501A4E1B-7E4B-4888-A0AC-EF57BE07BDF8}" destId="{77AF3737-392A-45C9-BD44-837BD76A35E6}" srcOrd="0" destOrd="0" presId="urn:microsoft.com/office/officeart/2008/layout/VerticalCurvedList"/>
    <dgm:cxn modelId="{FC6FAC8D-5831-4693-A538-7733AC6045F0}" type="presOf" srcId="{E731F594-C198-4769-A042-EC02EC57427B}" destId="{8F47C396-D5B8-486D-BCFB-353463EE139F}" srcOrd="0" destOrd="0" presId="urn:microsoft.com/office/officeart/2008/layout/VerticalCurvedList"/>
    <dgm:cxn modelId="{AA3836CC-D546-4A52-8A96-11AAA6816A09}" type="presParOf" srcId="{77AF3737-392A-45C9-BD44-837BD76A35E6}" destId="{FCDD6510-EC49-40D1-AD69-1D19E1BC8B76}" srcOrd="0" destOrd="0" presId="urn:microsoft.com/office/officeart/2008/layout/VerticalCurvedList"/>
    <dgm:cxn modelId="{EDE840A8-212C-49EF-965C-B2D510193D98}" type="presParOf" srcId="{FCDD6510-EC49-40D1-AD69-1D19E1BC8B76}" destId="{6C875BBC-D414-4F25-8364-64F0E642C80D}" srcOrd="0" destOrd="0" presId="urn:microsoft.com/office/officeart/2008/layout/VerticalCurvedList"/>
    <dgm:cxn modelId="{C7A1C198-92BD-475B-93D2-B689910BEEE7}" type="presParOf" srcId="{6C875BBC-D414-4F25-8364-64F0E642C80D}" destId="{931C4003-803A-46FF-9E44-38F37F7EFF72}" srcOrd="0" destOrd="0" presId="urn:microsoft.com/office/officeart/2008/layout/VerticalCurvedList"/>
    <dgm:cxn modelId="{4AAA80BC-4416-477E-9F9E-F1ECE1DF37DD}" type="presParOf" srcId="{6C875BBC-D414-4F25-8364-64F0E642C80D}" destId="{4899CA06-B6D5-4C8C-866A-8753B36737F8}" srcOrd="1" destOrd="0" presId="urn:microsoft.com/office/officeart/2008/layout/VerticalCurvedList"/>
    <dgm:cxn modelId="{24A5F454-778C-4F19-9989-38F480C9C19F}" type="presParOf" srcId="{6C875BBC-D414-4F25-8364-64F0E642C80D}" destId="{21DE74BE-0AA0-4669-BA23-E966E1719D10}" srcOrd="2" destOrd="0" presId="urn:microsoft.com/office/officeart/2008/layout/VerticalCurvedList"/>
    <dgm:cxn modelId="{451B5013-98AA-4AD0-9C40-4F6174284250}" type="presParOf" srcId="{6C875BBC-D414-4F25-8364-64F0E642C80D}" destId="{F490089B-24B8-4A04-A6EF-D6F74B35C587}" srcOrd="3" destOrd="0" presId="urn:microsoft.com/office/officeart/2008/layout/VerticalCurvedList"/>
    <dgm:cxn modelId="{6B819EF3-EDB1-4D1F-9E66-CA539C94E99F}" type="presParOf" srcId="{FCDD6510-EC49-40D1-AD69-1D19E1BC8B76}" destId="{1D17B3F9-3B41-4208-A5D7-D8CDED4E5ED4}" srcOrd="1" destOrd="0" presId="urn:microsoft.com/office/officeart/2008/layout/VerticalCurvedList"/>
    <dgm:cxn modelId="{9AE7D4B7-47CF-4C6B-A5D9-A4CC37F2BE07}" type="presParOf" srcId="{FCDD6510-EC49-40D1-AD69-1D19E1BC8B76}" destId="{9C2A52A6-7DE7-4FB4-A192-CA888F7BE21B}" srcOrd="2" destOrd="0" presId="urn:microsoft.com/office/officeart/2008/layout/VerticalCurvedList"/>
    <dgm:cxn modelId="{CD7E16CA-CBAA-4F8D-B78A-3768E2176FEC}" type="presParOf" srcId="{9C2A52A6-7DE7-4FB4-A192-CA888F7BE21B}" destId="{6DD585B5-CD04-4DF1-93A6-9F725B5B015A}" srcOrd="0" destOrd="0" presId="urn:microsoft.com/office/officeart/2008/layout/VerticalCurvedList"/>
    <dgm:cxn modelId="{B54F9B9D-6445-43B2-A8A6-947F44C1A013}" type="presParOf" srcId="{FCDD6510-EC49-40D1-AD69-1D19E1BC8B76}" destId="{8F47C396-D5B8-486D-BCFB-353463EE139F}" srcOrd="3" destOrd="0" presId="urn:microsoft.com/office/officeart/2008/layout/VerticalCurvedList"/>
    <dgm:cxn modelId="{DCF54600-3676-49A2-9B70-EB8EFA7C5F8E}" type="presParOf" srcId="{FCDD6510-EC49-40D1-AD69-1D19E1BC8B76}" destId="{37611EEA-99FA-410E-90B2-CAFB88AD0ED1}" srcOrd="4" destOrd="0" presId="urn:microsoft.com/office/officeart/2008/layout/VerticalCurvedList"/>
    <dgm:cxn modelId="{8A5C0268-6DFD-4058-9FFB-6F5691B02939}" type="presParOf" srcId="{37611EEA-99FA-410E-90B2-CAFB88AD0ED1}" destId="{0C8228BE-C39E-4CDD-8843-8227D593A36A}" srcOrd="0" destOrd="0" presId="urn:microsoft.com/office/officeart/2008/layout/VerticalCurvedList"/>
    <dgm:cxn modelId="{DE914D37-C29E-423C-9D5D-66C03DC42E2E}" type="presParOf" srcId="{FCDD6510-EC49-40D1-AD69-1D19E1BC8B76}" destId="{2D584C45-BCCE-4E67-BEE7-51D87AF9B9E9}" srcOrd="5" destOrd="0" presId="urn:microsoft.com/office/officeart/2008/layout/VerticalCurvedList"/>
    <dgm:cxn modelId="{25407567-E66C-4FF2-8BC7-B440209A7593}" type="presParOf" srcId="{FCDD6510-EC49-40D1-AD69-1D19E1BC8B76}" destId="{4BD5BE21-CF8E-4240-BBEE-6412DD2129DC}" srcOrd="6" destOrd="0" presId="urn:microsoft.com/office/officeart/2008/layout/VerticalCurvedList"/>
    <dgm:cxn modelId="{4E21CC29-8528-4EF9-85CC-950C5404DE4B}" type="presParOf" srcId="{4BD5BE21-CF8E-4240-BBEE-6412DD2129DC}" destId="{CE52E87A-1A29-40F2-B774-2E7A5DE244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AD7172F-E746-4D1E-B591-7E827C064E5B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B84507-FE33-4432-929E-CE623AA9155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258A6AF-40FA-487A-853C-AA64DB8A70B2}" type="parTrans" cxnId="{66243930-6728-4FC6-AAC1-90A28F2311AE}">
      <dgm:prSet/>
      <dgm:spPr/>
      <dgm:t>
        <a:bodyPr/>
        <a:lstStyle/>
        <a:p>
          <a:endParaRPr lang="en-US"/>
        </a:p>
      </dgm:t>
    </dgm:pt>
    <dgm:pt modelId="{48E47F2F-B645-4519-9E79-719B06B91E91}" type="sibTrans" cxnId="{66243930-6728-4FC6-AAC1-90A28F2311AE}">
      <dgm:prSet/>
      <dgm:spPr/>
      <dgm:t>
        <a:bodyPr/>
        <a:lstStyle/>
        <a:p>
          <a:endParaRPr lang="en-US"/>
        </a:p>
      </dgm:t>
    </dgm:pt>
    <dgm:pt modelId="{3D0A48D0-6E8F-4B4D-9F5E-6700A3A581AF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9202167C-9FC7-4ECE-A7F6-332236147C29}" type="parTrans" cxnId="{AE87031E-B23C-49D6-A9FB-4245205E19E6}">
      <dgm:prSet/>
      <dgm:spPr/>
      <dgm:t>
        <a:bodyPr/>
        <a:lstStyle/>
        <a:p>
          <a:endParaRPr lang="en-US"/>
        </a:p>
      </dgm:t>
    </dgm:pt>
    <dgm:pt modelId="{CB6B124A-9871-4E63-A6FF-E2A101651E94}" type="sibTrans" cxnId="{AE87031E-B23C-49D6-A9FB-4245205E19E6}">
      <dgm:prSet/>
      <dgm:spPr/>
      <dgm:t>
        <a:bodyPr/>
        <a:lstStyle/>
        <a:p>
          <a:endParaRPr lang="en-US"/>
        </a:p>
      </dgm:t>
    </dgm:pt>
    <dgm:pt modelId="{BCAD58AA-C733-4C3A-B70D-6A5F37D0F7DB}">
      <dgm:prSet phldrT="[Text]"/>
      <dgm:spPr/>
      <dgm:t>
        <a:bodyPr/>
        <a:lstStyle/>
        <a:p>
          <a:endParaRPr lang="en-US" dirty="0"/>
        </a:p>
      </dgm:t>
    </dgm:pt>
    <dgm:pt modelId="{39B3B3B7-66D1-4B0B-9B0F-16B9E6E20BD0}" type="parTrans" cxnId="{00780FCB-2BEB-4F55-8701-78AB7426F36D}">
      <dgm:prSet/>
      <dgm:spPr/>
      <dgm:t>
        <a:bodyPr/>
        <a:lstStyle/>
        <a:p>
          <a:endParaRPr lang="en-US"/>
        </a:p>
      </dgm:t>
    </dgm:pt>
    <dgm:pt modelId="{8DF92BAF-5602-4524-B2A3-B438B622038E}" type="sibTrans" cxnId="{00780FCB-2BEB-4F55-8701-78AB7426F36D}">
      <dgm:prSet/>
      <dgm:spPr/>
      <dgm:t>
        <a:bodyPr/>
        <a:lstStyle/>
        <a:p>
          <a:endParaRPr lang="en-US"/>
        </a:p>
      </dgm:t>
    </dgm:pt>
    <dgm:pt modelId="{756DF4D6-E060-43A4-983B-74DD709BCBE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813346F-DD1B-4EDE-A5F6-E21FEFD155CD}" type="parTrans" cxnId="{28E1FABA-A386-4CED-8613-937714EA56D6}">
      <dgm:prSet/>
      <dgm:spPr/>
      <dgm:t>
        <a:bodyPr/>
        <a:lstStyle/>
        <a:p>
          <a:endParaRPr lang="en-US"/>
        </a:p>
      </dgm:t>
    </dgm:pt>
    <dgm:pt modelId="{EDB9DAD7-3091-4D7C-8406-CE2ED874C0A4}" type="sibTrans" cxnId="{28E1FABA-A386-4CED-8613-937714EA56D6}">
      <dgm:prSet/>
      <dgm:spPr/>
      <dgm:t>
        <a:bodyPr/>
        <a:lstStyle/>
        <a:p>
          <a:endParaRPr lang="en-US"/>
        </a:p>
      </dgm:t>
    </dgm:pt>
    <dgm:pt modelId="{ED5EEF13-EA01-42A2-A3A7-E24A5B2805DB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6C9E892-516F-4BCF-8653-0E0E9FA8E9FE}" type="parTrans" cxnId="{D04AC4D0-64E6-4B4F-9178-74FCF56DBD1E}">
      <dgm:prSet/>
      <dgm:spPr/>
      <dgm:t>
        <a:bodyPr/>
        <a:lstStyle/>
        <a:p>
          <a:endParaRPr lang="en-US"/>
        </a:p>
      </dgm:t>
    </dgm:pt>
    <dgm:pt modelId="{16BFD217-DEF4-4FB3-94E4-8CA504A89AB3}" type="sibTrans" cxnId="{D04AC4D0-64E6-4B4F-9178-74FCF56DBD1E}">
      <dgm:prSet/>
      <dgm:spPr/>
      <dgm:t>
        <a:bodyPr/>
        <a:lstStyle/>
        <a:p>
          <a:endParaRPr lang="en-US"/>
        </a:p>
      </dgm:t>
    </dgm:pt>
    <dgm:pt modelId="{2789F4D9-1C2A-4FDC-A123-A2D4E5B36AB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379732A-85FD-46A2-93BB-F113C62C1A79}" type="parTrans" cxnId="{F43E7144-79A0-4369-93A3-7E05BBE495B8}">
      <dgm:prSet/>
      <dgm:spPr/>
      <dgm:t>
        <a:bodyPr/>
        <a:lstStyle/>
        <a:p>
          <a:endParaRPr lang="en-US"/>
        </a:p>
      </dgm:t>
    </dgm:pt>
    <dgm:pt modelId="{F9051858-09D3-4CE8-B52C-A178BF2F57B6}" type="sibTrans" cxnId="{F43E7144-79A0-4369-93A3-7E05BBE495B8}">
      <dgm:prSet/>
      <dgm:spPr/>
      <dgm:t>
        <a:bodyPr/>
        <a:lstStyle/>
        <a:p>
          <a:endParaRPr lang="en-US"/>
        </a:p>
      </dgm:t>
    </dgm:pt>
    <dgm:pt modelId="{AF14C9E9-50F7-41E7-A30C-AC9AA31BDBA7}" type="pres">
      <dgm:prSet presAssocID="{1AD7172F-E746-4D1E-B591-7E827C064E5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7B14906-5259-46BA-A456-BD786D1B86F6}" type="pres">
      <dgm:prSet presAssocID="{3CB84507-FE33-4432-929E-CE623AA91552}" presName="hierRoot1" presStyleCnt="0"/>
      <dgm:spPr/>
    </dgm:pt>
    <dgm:pt modelId="{83A9554B-61BE-4A38-933E-95D9374D9935}" type="pres">
      <dgm:prSet presAssocID="{3CB84507-FE33-4432-929E-CE623AA91552}" presName="composite" presStyleCnt="0"/>
      <dgm:spPr/>
    </dgm:pt>
    <dgm:pt modelId="{211E930C-CF21-4097-89D9-CC901A3469A8}" type="pres">
      <dgm:prSet presAssocID="{3CB84507-FE33-4432-929E-CE623AA91552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658192-D527-44C4-9788-4BD453A25E95}" type="pres">
      <dgm:prSet presAssocID="{3CB84507-FE33-4432-929E-CE623AA91552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B519AC-803A-4877-8916-E1811BBEA1F8}" type="pres">
      <dgm:prSet presAssocID="{3CB84507-FE33-4432-929E-CE623AA91552}" presName="hierChild2" presStyleCnt="0"/>
      <dgm:spPr/>
    </dgm:pt>
    <dgm:pt modelId="{3997FD27-5DB9-484E-9EE2-425C50A70105}" type="pres">
      <dgm:prSet presAssocID="{9202167C-9FC7-4ECE-A7F6-332236147C2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ABA3F83E-4127-440C-A526-F12F664344C2}" type="pres">
      <dgm:prSet presAssocID="{3D0A48D0-6E8F-4B4D-9F5E-6700A3A581AF}" presName="hierRoot2" presStyleCnt="0"/>
      <dgm:spPr/>
    </dgm:pt>
    <dgm:pt modelId="{1FECFBB2-2CEA-4646-A69C-7B80B27C655B}" type="pres">
      <dgm:prSet presAssocID="{3D0A48D0-6E8F-4B4D-9F5E-6700A3A581AF}" presName="composite2" presStyleCnt="0"/>
      <dgm:spPr/>
    </dgm:pt>
    <dgm:pt modelId="{76ABB982-D27D-48E9-B62B-9B7883EC3E10}" type="pres">
      <dgm:prSet presAssocID="{3D0A48D0-6E8F-4B4D-9F5E-6700A3A581AF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n-US"/>
        </a:p>
      </dgm:t>
    </dgm:pt>
    <dgm:pt modelId="{786F2AE0-6286-49DD-9F12-07999AAC0629}" type="pres">
      <dgm:prSet presAssocID="{3D0A48D0-6E8F-4B4D-9F5E-6700A3A581AF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F9C6F0-A353-44D2-B04F-FE30911C414A}" type="pres">
      <dgm:prSet presAssocID="{3D0A48D0-6E8F-4B4D-9F5E-6700A3A581AF}" presName="hierChild3" presStyleCnt="0"/>
      <dgm:spPr/>
    </dgm:pt>
    <dgm:pt modelId="{D738ACAA-9037-4E92-A642-81658E5B1641}" type="pres">
      <dgm:prSet presAssocID="{39B3B3B7-66D1-4B0B-9B0F-16B9E6E20BD0}" presName="Name17" presStyleLbl="parChTrans1D3" presStyleIdx="0" presStyleCnt="3"/>
      <dgm:spPr/>
      <dgm:t>
        <a:bodyPr/>
        <a:lstStyle/>
        <a:p>
          <a:endParaRPr lang="en-US"/>
        </a:p>
      </dgm:t>
    </dgm:pt>
    <dgm:pt modelId="{2976323F-757F-4447-8061-D9E4A2D9A710}" type="pres">
      <dgm:prSet presAssocID="{BCAD58AA-C733-4C3A-B70D-6A5F37D0F7DB}" presName="hierRoot3" presStyleCnt="0"/>
      <dgm:spPr/>
    </dgm:pt>
    <dgm:pt modelId="{A4835883-BCD6-418E-B933-920309BABA02}" type="pres">
      <dgm:prSet presAssocID="{BCAD58AA-C733-4C3A-B70D-6A5F37D0F7DB}" presName="composite3" presStyleCnt="0"/>
      <dgm:spPr/>
    </dgm:pt>
    <dgm:pt modelId="{26D8DD63-F05C-48DA-9079-E9D45E9A173D}" type="pres">
      <dgm:prSet presAssocID="{BCAD58AA-C733-4C3A-B70D-6A5F37D0F7DB}" presName="image3" presStyleLbl="node3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C63D3B6-515C-46A3-A7C1-F930A1B341E6}" type="pres">
      <dgm:prSet presAssocID="{BCAD58AA-C733-4C3A-B70D-6A5F37D0F7DB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19EAF6-3525-41E9-899E-FED9E01C7440}" type="pres">
      <dgm:prSet presAssocID="{BCAD58AA-C733-4C3A-B70D-6A5F37D0F7DB}" presName="hierChild4" presStyleCnt="0"/>
      <dgm:spPr/>
    </dgm:pt>
    <dgm:pt modelId="{1200C8CE-8C64-43CD-88F7-3032E3E1E924}" type="pres">
      <dgm:prSet presAssocID="{D813346F-DD1B-4EDE-A5F6-E21FEFD155CD}" presName="Name17" presStyleLbl="parChTrans1D3" presStyleIdx="1" presStyleCnt="3"/>
      <dgm:spPr/>
      <dgm:t>
        <a:bodyPr/>
        <a:lstStyle/>
        <a:p>
          <a:endParaRPr lang="en-US"/>
        </a:p>
      </dgm:t>
    </dgm:pt>
    <dgm:pt modelId="{6D581E2E-C401-473F-9A07-3E9B1ADB2ED5}" type="pres">
      <dgm:prSet presAssocID="{756DF4D6-E060-43A4-983B-74DD709BCBE5}" presName="hierRoot3" presStyleCnt="0"/>
      <dgm:spPr/>
    </dgm:pt>
    <dgm:pt modelId="{B3640286-E1CF-476E-AA34-18013816F882}" type="pres">
      <dgm:prSet presAssocID="{756DF4D6-E060-43A4-983B-74DD709BCBE5}" presName="composite3" presStyleCnt="0"/>
      <dgm:spPr/>
    </dgm:pt>
    <dgm:pt modelId="{E729FB72-4E7C-426A-ABC6-07C01868CE06}" type="pres">
      <dgm:prSet presAssocID="{756DF4D6-E060-43A4-983B-74DD709BCBE5}" presName="image3" presStyleLbl="node3" presStyleIdx="1" presStyleCnt="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AA2328-A6DC-4C6B-AD01-C4BE6C11E46C}" type="pres">
      <dgm:prSet presAssocID="{756DF4D6-E060-43A4-983B-74DD709BCBE5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05FFB4-F4E2-404E-80F9-445E72847FE8}" type="pres">
      <dgm:prSet presAssocID="{756DF4D6-E060-43A4-983B-74DD709BCBE5}" presName="hierChild4" presStyleCnt="0"/>
      <dgm:spPr/>
    </dgm:pt>
    <dgm:pt modelId="{805052BD-2AFF-4D0F-B54F-AD39B83DFFA3}" type="pres">
      <dgm:prSet presAssocID="{36C9E892-516F-4BCF-8653-0E0E9FA8E9F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3B900D40-4D12-4BB5-94BA-FF27E32EAA2C}" type="pres">
      <dgm:prSet presAssocID="{ED5EEF13-EA01-42A2-A3A7-E24A5B2805DB}" presName="hierRoot2" presStyleCnt="0"/>
      <dgm:spPr/>
    </dgm:pt>
    <dgm:pt modelId="{44E8B07A-E118-4142-A733-788D5629B3C7}" type="pres">
      <dgm:prSet presAssocID="{ED5EEF13-EA01-42A2-A3A7-E24A5B2805DB}" presName="composite2" presStyleCnt="0"/>
      <dgm:spPr/>
    </dgm:pt>
    <dgm:pt modelId="{5A203958-7AD8-47AB-92C0-3683CE27DE95}" type="pres">
      <dgm:prSet presAssocID="{ED5EEF13-EA01-42A2-A3A7-E24A5B2805DB}" presName="image2" presStyleLbl="node2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n-US"/>
        </a:p>
      </dgm:t>
    </dgm:pt>
    <dgm:pt modelId="{A4021236-323B-4FA4-9E3B-37CC115139DD}" type="pres">
      <dgm:prSet presAssocID="{ED5EEF13-EA01-42A2-A3A7-E24A5B2805DB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574BA1-CCF1-4C08-8E4F-903E85259466}" type="pres">
      <dgm:prSet presAssocID="{ED5EEF13-EA01-42A2-A3A7-E24A5B2805DB}" presName="hierChild3" presStyleCnt="0"/>
      <dgm:spPr/>
    </dgm:pt>
    <dgm:pt modelId="{81734AD1-35BC-4414-A9EE-57EF1A9AF713}" type="pres">
      <dgm:prSet presAssocID="{7379732A-85FD-46A2-93BB-F113C62C1A79}" presName="Name17" presStyleLbl="parChTrans1D3" presStyleIdx="2" presStyleCnt="3"/>
      <dgm:spPr/>
      <dgm:t>
        <a:bodyPr/>
        <a:lstStyle/>
        <a:p>
          <a:endParaRPr lang="en-US"/>
        </a:p>
      </dgm:t>
    </dgm:pt>
    <dgm:pt modelId="{44A855BE-0120-4395-A9A7-2897AD94B574}" type="pres">
      <dgm:prSet presAssocID="{2789F4D9-1C2A-4FDC-A123-A2D4E5B36AB3}" presName="hierRoot3" presStyleCnt="0"/>
      <dgm:spPr/>
    </dgm:pt>
    <dgm:pt modelId="{504FFA66-2B16-437C-90D3-6B9ED7FCF611}" type="pres">
      <dgm:prSet presAssocID="{2789F4D9-1C2A-4FDC-A123-A2D4E5B36AB3}" presName="composite3" presStyleCnt="0"/>
      <dgm:spPr/>
    </dgm:pt>
    <dgm:pt modelId="{824D8799-7AF9-46A9-A43C-5C49DEE82218}" type="pres">
      <dgm:prSet presAssocID="{2789F4D9-1C2A-4FDC-A123-A2D4E5B36AB3}" presName="image3" presStyleLbl="node3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13EEC13-BA3A-461E-8C5E-D4E71596F735}" type="pres">
      <dgm:prSet presAssocID="{2789F4D9-1C2A-4FDC-A123-A2D4E5B36AB3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A637C4-28B6-4569-A2CD-008CDEA82570}" type="pres">
      <dgm:prSet presAssocID="{2789F4D9-1C2A-4FDC-A123-A2D4E5B36AB3}" presName="hierChild4" presStyleCnt="0"/>
      <dgm:spPr/>
    </dgm:pt>
  </dgm:ptLst>
  <dgm:cxnLst>
    <dgm:cxn modelId="{E5AF70EE-C786-48D0-8CD0-A2D545F055DD}" type="presOf" srcId="{D813346F-DD1B-4EDE-A5F6-E21FEFD155CD}" destId="{1200C8CE-8C64-43CD-88F7-3032E3E1E924}" srcOrd="0" destOrd="0" presId="urn:microsoft.com/office/officeart/2009/layout/CirclePictureHierarchy"/>
    <dgm:cxn modelId="{007C0876-40C2-4538-B4E2-0E93A305DDD9}" type="presOf" srcId="{7379732A-85FD-46A2-93BB-F113C62C1A79}" destId="{81734AD1-35BC-4414-A9EE-57EF1A9AF713}" srcOrd="0" destOrd="0" presId="urn:microsoft.com/office/officeart/2009/layout/CirclePictureHierarchy"/>
    <dgm:cxn modelId="{D04AC4D0-64E6-4B4F-9178-74FCF56DBD1E}" srcId="{3CB84507-FE33-4432-929E-CE623AA91552}" destId="{ED5EEF13-EA01-42A2-A3A7-E24A5B2805DB}" srcOrd="1" destOrd="0" parTransId="{36C9E892-516F-4BCF-8653-0E0E9FA8E9FE}" sibTransId="{16BFD217-DEF4-4FB3-94E4-8CA504A89AB3}"/>
    <dgm:cxn modelId="{F43E7144-79A0-4369-93A3-7E05BBE495B8}" srcId="{ED5EEF13-EA01-42A2-A3A7-E24A5B2805DB}" destId="{2789F4D9-1C2A-4FDC-A123-A2D4E5B36AB3}" srcOrd="0" destOrd="0" parTransId="{7379732A-85FD-46A2-93BB-F113C62C1A79}" sibTransId="{F9051858-09D3-4CE8-B52C-A178BF2F57B6}"/>
    <dgm:cxn modelId="{3162062D-FFEB-43C3-9C6D-28D74961A697}" type="presOf" srcId="{9202167C-9FC7-4ECE-A7F6-332236147C29}" destId="{3997FD27-5DB9-484E-9EE2-425C50A70105}" srcOrd="0" destOrd="0" presId="urn:microsoft.com/office/officeart/2009/layout/CirclePictureHierarchy"/>
    <dgm:cxn modelId="{AE87031E-B23C-49D6-A9FB-4245205E19E6}" srcId="{3CB84507-FE33-4432-929E-CE623AA91552}" destId="{3D0A48D0-6E8F-4B4D-9F5E-6700A3A581AF}" srcOrd="0" destOrd="0" parTransId="{9202167C-9FC7-4ECE-A7F6-332236147C29}" sibTransId="{CB6B124A-9871-4E63-A6FF-E2A101651E94}"/>
    <dgm:cxn modelId="{1840B83B-11C1-4B40-8B4E-1947CF9FB18E}" type="presOf" srcId="{ED5EEF13-EA01-42A2-A3A7-E24A5B2805DB}" destId="{A4021236-323B-4FA4-9E3B-37CC115139DD}" srcOrd="0" destOrd="0" presId="urn:microsoft.com/office/officeart/2009/layout/CirclePictureHierarchy"/>
    <dgm:cxn modelId="{1B5F0715-4CF3-4C38-A616-9D1502F90ED4}" type="presOf" srcId="{36C9E892-516F-4BCF-8653-0E0E9FA8E9FE}" destId="{805052BD-2AFF-4D0F-B54F-AD39B83DFFA3}" srcOrd="0" destOrd="0" presId="urn:microsoft.com/office/officeart/2009/layout/CirclePictureHierarchy"/>
    <dgm:cxn modelId="{8A2C2B1B-8BF2-4570-A96B-7C4DF70FC3B7}" type="presOf" srcId="{39B3B3B7-66D1-4B0B-9B0F-16B9E6E20BD0}" destId="{D738ACAA-9037-4E92-A642-81658E5B1641}" srcOrd="0" destOrd="0" presId="urn:microsoft.com/office/officeart/2009/layout/CirclePictureHierarchy"/>
    <dgm:cxn modelId="{A5A0CDA9-39BD-4F69-AC15-8C87E9BB0029}" type="presOf" srcId="{2789F4D9-1C2A-4FDC-A123-A2D4E5B36AB3}" destId="{113EEC13-BA3A-461E-8C5E-D4E71596F735}" srcOrd="0" destOrd="0" presId="urn:microsoft.com/office/officeart/2009/layout/CirclePictureHierarchy"/>
    <dgm:cxn modelId="{90A476AC-401C-47A9-9F6A-2C1E7346FE55}" type="presOf" srcId="{756DF4D6-E060-43A4-983B-74DD709BCBE5}" destId="{2EAA2328-A6DC-4C6B-AD01-C4BE6C11E46C}" srcOrd="0" destOrd="0" presId="urn:microsoft.com/office/officeart/2009/layout/CirclePictureHierarchy"/>
    <dgm:cxn modelId="{B9685492-1D2B-4D0F-B5C8-E5526D0951CE}" type="presOf" srcId="{3CB84507-FE33-4432-929E-CE623AA91552}" destId="{3C658192-D527-44C4-9788-4BD453A25E95}" srcOrd="0" destOrd="0" presId="urn:microsoft.com/office/officeart/2009/layout/CirclePictureHierarchy"/>
    <dgm:cxn modelId="{00780FCB-2BEB-4F55-8701-78AB7426F36D}" srcId="{3D0A48D0-6E8F-4B4D-9F5E-6700A3A581AF}" destId="{BCAD58AA-C733-4C3A-B70D-6A5F37D0F7DB}" srcOrd="0" destOrd="0" parTransId="{39B3B3B7-66D1-4B0B-9B0F-16B9E6E20BD0}" sibTransId="{8DF92BAF-5602-4524-B2A3-B438B622038E}"/>
    <dgm:cxn modelId="{28E1FABA-A386-4CED-8613-937714EA56D6}" srcId="{3D0A48D0-6E8F-4B4D-9F5E-6700A3A581AF}" destId="{756DF4D6-E060-43A4-983B-74DD709BCBE5}" srcOrd="1" destOrd="0" parTransId="{D813346F-DD1B-4EDE-A5F6-E21FEFD155CD}" sibTransId="{EDB9DAD7-3091-4D7C-8406-CE2ED874C0A4}"/>
    <dgm:cxn modelId="{941F81F8-5956-46B0-A112-93B0211DF2DD}" type="presOf" srcId="{BCAD58AA-C733-4C3A-B70D-6A5F37D0F7DB}" destId="{2C63D3B6-515C-46A3-A7C1-F930A1B341E6}" srcOrd="0" destOrd="0" presId="urn:microsoft.com/office/officeart/2009/layout/CirclePictureHierarchy"/>
    <dgm:cxn modelId="{D00DC7B6-CB76-436E-81B3-5E34D4B393D3}" type="presOf" srcId="{3D0A48D0-6E8F-4B4D-9F5E-6700A3A581AF}" destId="{786F2AE0-6286-49DD-9F12-07999AAC0629}" srcOrd="0" destOrd="0" presId="urn:microsoft.com/office/officeart/2009/layout/CirclePictureHierarchy"/>
    <dgm:cxn modelId="{66243930-6728-4FC6-AAC1-90A28F2311AE}" srcId="{1AD7172F-E746-4D1E-B591-7E827C064E5B}" destId="{3CB84507-FE33-4432-929E-CE623AA91552}" srcOrd="0" destOrd="0" parTransId="{2258A6AF-40FA-487A-853C-AA64DB8A70B2}" sibTransId="{48E47F2F-B645-4519-9E79-719B06B91E91}"/>
    <dgm:cxn modelId="{C8598FB2-4136-4E8D-ABB0-2674184EF389}" type="presOf" srcId="{1AD7172F-E746-4D1E-B591-7E827C064E5B}" destId="{AF14C9E9-50F7-41E7-A30C-AC9AA31BDBA7}" srcOrd="0" destOrd="0" presId="urn:microsoft.com/office/officeart/2009/layout/CirclePictureHierarchy"/>
    <dgm:cxn modelId="{927E69A3-07B4-41DD-B96A-D9BF45F15CD4}" type="presParOf" srcId="{AF14C9E9-50F7-41E7-A30C-AC9AA31BDBA7}" destId="{F7B14906-5259-46BA-A456-BD786D1B86F6}" srcOrd="0" destOrd="0" presId="urn:microsoft.com/office/officeart/2009/layout/CirclePictureHierarchy"/>
    <dgm:cxn modelId="{FDC8DBF8-0E95-4E6B-A415-867BAC71E5B6}" type="presParOf" srcId="{F7B14906-5259-46BA-A456-BD786D1B86F6}" destId="{83A9554B-61BE-4A38-933E-95D9374D9935}" srcOrd="0" destOrd="0" presId="urn:microsoft.com/office/officeart/2009/layout/CirclePictureHierarchy"/>
    <dgm:cxn modelId="{4925FAD5-F929-4DE9-B954-E1A8597FC518}" type="presParOf" srcId="{83A9554B-61BE-4A38-933E-95D9374D9935}" destId="{211E930C-CF21-4097-89D9-CC901A3469A8}" srcOrd="0" destOrd="0" presId="urn:microsoft.com/office/officeart/2009/layout/CirclePictureHierarchy"/>
    <dgm:cxn modelId="{0DB8AA5D-5A5A-4019-BB6B-0A46CC821D41}" type="presParOf" srcId="{83A9554B-61BE-4A38-933E-95D9374D9935}" destId="{3C658192-D527-44C4-9788-4BD453A25E95}" srcOrd="1" destOrd="0" presId="urn:microsoft.com/office/officeart/2009/layout/CirclePictureHierarchy"/>
    <dgm:cxn modelId="{BE696C0A-795D-4A16-9839-4FCEFF9CC74E}" type="presParOf" srcId="{F7B14906-5259-46BA-A456-BD786D1B86F6}" destId="{CBB519AC-803A-4877-8916-E1811BBEA1F8}" srcOrd="1" destOrd="0" presId="urn:microsoft.com/office/officeart/2009/layout/CirclePictureHierarchy"/>
    <dgm:cxn modelId="{B8C2CFAC-7818-4396-BB82-C21319247F70}" type="presParOf" srcId="{CBB519AC-803A-4877-8916-E1811BBEA1F8}" destId="{3997FD27-5DB9-484E-9EE2-425C50A70105}" srcOrd="0" destOrd="0" presId="urn:microsoft.com/office/officeart/2009/layout/CirclePictureHierarchy"/>
    <dgm:cxn modelId="{91BEB209-FB20-4E6D-AA56-1FFD278C60C3}" type="presParOf" srcId="{CBB519AC-803A-4877-8916-E1811BBEA1F8}" destId="{ABA3F83E-4127-440C-A526-F12F664344C2}" srcOrd="1" destOrd="0" presId="urn:microsoft.com/office/officeart/2009/layout/CirclePictureHierarchy"/>
    <dgm:cxn modelId="{38971BF8-ADDF-4098-BBE9-EB55C732C43B}" type="presParOf" srcId="{ABA3F83E-4127-440C-A526-F12F664344C2}" destId="{1FECFBB2-2CEA-4646-A69C-7B80B27C655B}" srcOrd="0" destOrd="0" presId="urn:microsoft.com/office/officeart/2009/layout/CirclePictureHierarchy"/>
    <dgm:cxn modelId="{4BFAE7FA-EE91-440A-992E-647115FCB73A}" type="presParOf" srcId="{1FECFBB2-2CEA-4646-A69C-7B80B27C655B}" destId="{76ABB982-D27D-48E9-B62B-9B7883EC3E10}" srcOrd="0" destOrd="0" presId="urn:microsoft.com/office/officeart/2009/layout/CirclePictureHierarchy"/>
    <dgm:cxn modelId="{5F964B6A-2CCD-451C-B8D8-ECBC9E3203FA}" type="presParOf" srcId="{1FECFBB2-2CEA-4646-A69C-7B80B27C655B}" destId="{786F2AE0-6286-49DD-9F12-07999AAC0629}" srcOrd="1" destOrd="0" presId="urn:microsoft.com/office/officeart/2009/layout/CirclePictureHierarchy"/>
    <dgm:cxn modelId="{34622869-489E-44D0-B128-D84D60D0571F}" type="presParOf" srcId="{ABA3F83E-4127-440C-A526-F12F664344C2}" destId="{B5F9C6F0-A353-44D2-B04F-FE30911C414A}" srcOrd="1" destOrd="0" presId="urn:microsoft.com/office/officeart/2009/layout/CirclePictureHierarchy"/>
    <dgm:cxn modelId="{F441B4F5-A0F9-46DE-96F2-433D8B3F3874}" type="presParOf" srcId="{B5F9C6F0-A353-44D2-B04F-FE30911C414A}" destId="{D738ACAA-9037-4E92-A642-81658E5B1641}" srcOrd="0" destOrd="0" presId="urn:microsoft.com/office/officeart/2009/layout/CirclePictureHierarchy"/>
    <dgm:cxn modelId="{6C5C4D8A-544A-4E99-913B-590CDF6EF9C0}" type="presParOf" srcId="{B5F9C6F0-A353-44D2-B04F-FE30911C414A}" destId="{2976323F-757F-4447-8061-D9E4A2D9A710}" srcOrd="1" destOrd="0" presId="urn:microsoft.com/office/officeart/2009/layout/CirclePictureHierarchy"/>
    <dgm:cxn modelId="{DA763498-A0E1-4590-BA8D-BC9B3ADCDBD6}" type="presParOf" srcId="{2976323F-757F-4447-8061-D9E4A2D9A710}" destId="{A4835883-BCD6-418E-B933-920309BABA02}" srcOrd="0" destOrd="0" presId="urn:microsoft.com/office/officeart/2009/layout/CirclePictureHierarchy"/>
    <dgm:cxn modelId="{EAE67098-B85F-4050-9D77-CE17B1744C01}" type="presParOf" srcId="{A4835883-BCD6-418E-B933-920309BABA02}" destId="{26D8DD63-F05C-48DA-9079-E9D45E9A173D}" srcOrd="0" destOrd="0" presId="urn:microsoft.com/office/officeart/2009/layout/CirclePictureHierarchy"/>
    <dgm:cxn modelId="{EF04790D-E909-4DE7-8538-4B79D65F5A22}" type="presParOf" srcId="{A4835883-BCD6-418E-B933-920309BABA02}" destId="{2C63D3B6-515C-46A3-A7C1-F930A1B341E6}" srcOrd="1" destOrd="0" presId="urn:microsoft.com/office/officeart/2009/layout/CirclePictureHierarchy"/>
    <dgm:cxn modelId="{877C9640-ED49-4C44-A41F-308F7D1C5A24}" type="presParOf" srcId="{2976323F-757F-4447-8061-D9E4A2D9A710}" destId="{2019EAF6-3525-41E9-899E-FED9E01C7440}" srcOrd="1" destOrd="0" presId="urn:microsoft.com/office/officeart/2009/layout/CirclePictureHierarchy"/>
    <dgm:cxn modelId="{EA0D439B-6985-4974-B556-9FE4C8D18B5E}" type="presParOf" srcId="{B5F9C6F0-A353-44D2-B04F-FE30911C414A}" destId="{1200C8CE-8C64-43CD-88F7-3032E3E1E924}" srcOrd="2" destOrd="0" presId="urn:microsoft.com/office/officeart/2009/layout/CirclePictureHierarchy"/>
    <dgm:cxn modelId="{58951091-AD76-4A38-9DF2-82E1FC02CF55}" type="presParOf" srcId="{B5F9C6F0-A353-44D2-B04F-FE30911C414A}" destId="{6D581E2E-C401-473F-9A07-3E9B1ADB2ED5}" srcOrd="3" destOrd="0" presId="urn:microsoft.com/office/officeart/2009/layout/CirclePictureHierarchy"/>
    <dgm:cxn modelId="{3AFF4D39-C2D1-4BBB-9770-FD55F6818ED5}" type="presParOf" srcId="{6D581E2E-C401-473F-9A07-3E9B1ADB2ED5}" destId="{B3640286-E1CF-476E-AA34-18013816F882}" srcOrd="0" destOrd="0" presId="urn:microsoft.com/office/officeart/2009/layout/CirclePictureHierarchy"/>
    <dgm:cxn modelId="{DAA6FF81-010F-4DD1-A236-A5DD4C269F73}" type="presParOf" srcId="{B3640286-E1CF-476E-AA34-18013816F882}" destId="{E729FB72-4E7C-426A-ABC6-07C01868CE06}" srcOrd="0" destOrd="0" presId="urn:microsoft.com/office/officeart/2009/layout/CirclePictureHierarchy"/>
    <dgm:cxn modelId="{9F055706-0FA3-4EA6-9D4B-86DA0D4B0CD7}" type="presParOf" srcId="{B3640286-E1CF-476E-AA34-18013816F882}" destId="{2EAA2328-A6DC-4C6B-AD01-C4BE6C11E46C}" srcOrd="1" destOrd="0" presId="urn:microsoft.com/office/officeart/2009/layout/CirclePictureHierarchy"/>
    <dgm:cxn modelId="{33C41F69-E187-4285-8B88-CC7B0737C06C}" type="presParOf" srcId="{6D581E2E-C401-473F-9A07-3E9B1ADB2ED5}" destId="{9305FFB4-F4E2-404E-80F9-445E72847FE8}" srcOrd="1" destOrd="0" presId="urn:microsoft.com/office/officeart/2009/layout/CirclePictureHierarchy"/>
    <dgm:cxn modelId="{CD41510C-829E-474D-862B-E60EBE0489B8}" type="presParOf" srcId="{CBB519AC-803A-4877-8916-E1811BBEA1F8}" destId="{805052BD-2AFF-4D0F-B54F-AD39B83DFFA3}" srcOrd="2" destOrd="0" presId="urn:microsoft.com/office/officeart/2009/layout/CirclePictureHierarchy"/>
    <dgm:cxn modelId="{7E1F7075-8ECA-4581-A350-21C9AD4C78E1}" type="presParOf" srcId="{CBB519AC-803A-4877-8916-E1811BBEA1F8}" destId="{3B900D40-4D12-4BB5-94BA-FF27E32EAA2C}" srcOrd="3" destOrd="0" presId="urn:microsoft.com/office/officeart/2009/layout/CirclePictureHierarchy"/>
    <dgm:cxn modelId="{1788AD82-F2C3-44D6-AA6C-34AB7553CA74}" type="presParOf" srcId="{3B900D40-4D12-4BB5-94BA-FF27E32EAA2C}" destId="{44E8B07A-E118-4142-A733-788D5629B3C7}" srcOrd="0" destOrd="0" presId="urn:microsoft.com/office/officeart/2009/layout/CirclePictureHierarchy"/>
    <dgm:cxn modelId="{FE4BCCB5-409F-431D-B493-2FF61CB85A4A}" type="presParOf" srcId="{44E8B07A-E118-4142-A733-788D5629B3C7}" destId="{5A203958-7AD8-47AB-92C0-3683CE27DE95}" srcOrd="0" destOrd="0" presId="urn:microsoft.com/office/officeart/2009/layout/CirclePictureHierarchy"/>
    <dgm:cxn modelId="{4B1EFACD-C051-4553-949B-34A374D86A34}" type="presParOf" srcId="{44E8B07A-E118-4142-A733-788D5629B3C7}" destId="{A4021236-323B-4FA4-9E3B-37CC115139DD}" srcOrd="1" destOrd="0" presId="urn:microsoft.com/office/officeart/2009/layout/CirclePictureHierarchy"/>
    <dgm:cxn modelId="{DAD0A213-EBEE-45C6-8E9B-894D2D8A2335}" type="presParOf" srcId="{3B900D40-4D12-4BB5-94BA-FF27E32EAA2C}" destId="{EA574BA1-CCF1-4C08-8E4F-903E85259466}" srcOrd="1" destOrd="0" presId="urn:microsoft.com/office/officeart/2009/layout/CirclePictureHierarchy"/>
    <dgm:cxn modelId="{86E00C16-5494-4C0E-AD58-A06AA52A23DC}" type="presParOf" srcId="{EA574BA1-CCF1-4C08-8E4F-903E85259466}" destId="{81734AD1-35BC-4414-A9EE-57EF1A9AF713}" srcOrd="0" destOrd="0" presId="urn:microsoft.com/office/officeart/2009/layout/CirclePictureHierarchy"/>
    <dgm:cxn modelId="{37CC4AD9-7B46-44C0-BC35-F70EC1AC5619}" type="presParOf" srcId="{EA574BA1-CCF1-4C08-8E4F-903E85259466}" destId="{44A855BE-0120-4395-A9A7-2897AD94B574}" srcOrd="1" destOrd="0" presId="urn:microsoft.com/office/officeart/2009/layout/CirclePictureHierarchy"/>
    <dgm:cxn modelId="{12E7444A-BB0A-452B-9A74-2B36609C6210}" type="presParOf" srcId="{44A855BE-0120-4395-A9A7-2897AD94B574}" destId="{504FFA66-2B16-437C-90D3-6B9ED7FCF611}" srcOrd="0" destOrd="0" presId="urn:microsoft.com/office/officeart/2009/layout/CirclePictureHierarchy"/>
    <dgm:cxn modelId="{F1BC67F3-DC07-43FA-9C0B-BA899264EF4E}" type="presParOf" srcId="{504FFA66-2B16-437C-90D3-6B9ED7FCF611}" destId="{824D8799-7AF9-46A9-A43C-5C49DEE82218}" srcOrd="0" destOrd="0" presId="urn:microsoft.com/office/officeart/2009/layout/CirclePictureHierarchy"/>
    <dgm:cxn modelId="{BA8C58EC-4EE5-4EDE-8C0E-9290EA988E2D}" type="presParOf" srcId="{504FFA66-2B16-437C-90D3-6B9ED7FCF611}" destId="{113EEC13-BA3A-461E-8C5E-D4E71596F735}" srcOrd="1" destOrd="0" presId="urn:microsoft.com/office/officeart/2009/layout/CirclePictureHierarchy"/>
    <dgm:cxn modelId="{B9069ED3-919A-4AAC-9761-6A5164714976}" type="presParOf" srcId="{44A855BE-0120-4395-A9A7-2897AD94B574}" destId="{0EA637C4-28B6-4569-A2CD-008CDEA82570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Soil Testing by the concern Department Officers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E91D20F8-7CDB-4C37-B52C-DF745B3961AF}" type="presOf" srcId="{4C62D574-EA9E-4EA5-A0D7-7E484DE085EE}" destId="{FB05B05F-F252-42ED-9C7F-47FCB5F98078}" srcOrd="0" destOrd="0" presId="urn:microsoft.com/office/officeart/2005/8/layout/vList3"/>
    <dgm:cxn modelId="{5618CC07-6E4A-457F-A6D4-72071B234F3B}" type="presOf" srcId="{5788157F-1B76-4908-AA66-6E1B75D3018E}" destId="{C0C6941B-EE8D-4D2A-AB43-AE677E9A0BA7}" srcOrd="0" destOrd="0" presId="urn:microsoft.com/office/officeart/2005/8/layout/vList3"/>
    <dgm:cxn modelId="{36FB1EA1-BF41-40AA-87F4-069F89C42129}" type="presParOf" srcId="{FB05B05F-F252-42ED-9C7F-47FCB5F98078}" destId="{F9F19CB3-23B4-4A6D-8D66-13C4C183C735}" srcOrd="0" destOrd="0" presId="urn:microsoft.com/office/officeart/2005/8/layout/vList3"/>
    <dgm:cxn modelId="{D0AF6F43-31A0-4F14-AF42-72028067F023}" type="presParOf" srcId="{F9F19CB3-23B4-4A6D-8D66-13C4C183C735}" destId="{D604F016-8CB6-42A4-94FC-6B1EAA372D54}" srcOrd="0" destOrd="0" presId="urn:microsoft.com/office/officeart/2005/8/layout/vList3"/>
    <dgm:cxn modelId="{C80AAEBF-235B-4927-AF69-205A2E7CBA94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Helping to select the best seeds in the market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20954-9587-4EC3-B8B9-AADA8F5992D8}" type="presOf" srcId="{4C62D574-EA9E-4EA5-A0D7-7E484DE085EE}" destId="{FB05B05F-F252-42ED-9C7F-47FCB5F98078}" srcOrd="0" destOrd="0" presId="urn:microsoft.com/office/officeart/2005/8/layout/vList3"/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DD98140E-B950-4952-B714-C9F6B0AA65A5}" type="presOf" srcId="{5788157F-1B76-4908-AA66-6E1B75D3018E}" destId="{C0C6941B-EE8D-4D2A-AB43-AE677E9A0BA7}" srcOrd="0" destOrd="0" presId="urn:microsoft.com/office/officeart/2005/8/layout/vList3"/>
    <dgm:cxn modelId="{65FE0743-AA2F-490C-9D77-0D4366D8898E}" type="presParOf" srcId="{FB05B05F-F252-42ED-9C7F-47FCB5F98078}" destId="{F9F19CB3-23B4-4A6D-8D66-13C4C183C735}" srcOrd="0" destOrd="0" presId="urn:microsoft.com/office/officeart/2005/8/layout/vList3"/>
    <dgm:cxn modelId="{7EF11F71-9A23-46CE-9764-996EEB5DE36E}" type="presParOf" srcId="{F9F19CB3-23B4-4A6D-8D66-13C4C183C735}" destId="{D604F016-8CB6-42A4-94FC-6B1EAA372D54}" srcOrd="0" destOrd="0" presId="urn:microsoft.com/office/officeart/2005/8/layout/vList3"/>
    <dgm:cxn modelId="{4C1298B2-6FD8-44F2-9DFA-7444C0554A5A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C62D574-EA9E-4EA5-A0D7-7E484DE085EE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788157F-1B76-4908-AA66-6E1B75D3018E}">
      <dgm:prSet phldrT="[Text]"/>
      <dgm:spPr/>
      <dgm:t>
        <a:bodyPr/>
        <a:lstStyle/>
        <a:p>
          <a:r>
            <a:rPr lang="en-US" dirty="0"/>
            <a:t>Helping to select the best pesticides and fertilizers in the market</a:t>
          </a:r>
        </a:p>
      </dgm:t>
    </dgm:pt>
    <dgm:pt modelId="{B3ED0C55-00D6-47DE-8035-2725DDB4CBCB}" type="parTrans" cxnId="{CCD93C60-2613-419F-8C22-80351A8C37FA}">
      <dgm:prSet/>
      <dgm:spPr/>
      <dgm:t>
        <a:bodyPr/>
        <a:lstStyle/>
        <a:p>
          <a:endParaRPr lang="en-US"/>
        </a:p>
      </dgm:t>
    </dgm:pt>
    <dgm:pt modelId="{754D7B97-8D63-4E6A-B2A5-74FA59D82D55}" type="sibTrans" cxnId="{CCD93C60-2613-419F-8C22-80351A8C37FA}">
      <dgm:prSet/>
      <dgm:spPr/>
      <dgm:t>
        <a:bodyPr/>
        <a:lstStyle/>
        <a:p>
          <a:endParaRPr lang="en-US"/>
        </a:p>
      </dgm:t>
    </dgm:pt>
    <dgm:pt modelId="{FB05B05F-F252-42ED-9C7F-47FCB5F98078}" type="pres">
      <dgm:prSet presAssocID="{4C62D574-EA9E-4EA5-A0D7-7E484DE085EE}" presName="linearFlow" presStyleCnt="0">
        <dgm:presLayoutVars>
          <dgm:dir/>
          <dgm:resizeHandles val="exact"/>
        </dgm:presLayoutVars>
      </dgm:prSet>
      <dgm:spPr/>
    </dgm:pt>
    <dgm:pt modelId="{F9F19CB3-23B4-4A6D-8D66-13C4C183C735}" type="pres">
      <dgm:prSet presAssocID="{5788157F-1B76-4908-AA66-6E1B75D3018E}" presName="composite" presStyleCnt="0"/>
      <dgm:spPr/>
    </dgm:pt>
    <dgm:pt modelId="{D604F016-8CB6-42A4-94FC-6B1EAA372D54}" type="pres">
      <dgm:prSet presAssocID="{5788157F-1B76-4908-AA66-6E1B75D3018E}" presName="imgShp" presStyleLbl="fgImgPlace1" presStyleIdx="0" presStyleCnt="1" custScaleX="122351" custScaleY="100000" custLinFactX="-100000" custLinFactNeighborX="-151679" custLinFactNeighborY="444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C0C6941B-EE8D-4D2A-AB43-AE677E9A0BA7}" type="pres">
      <dgm:prSet presAssocID="{5788157F-1B76-4908-AA66-6E1B75D3018E}" presName="txShp" presStyleLbl="node1" presStyleIdx="0" presStyleCnt="1" custScaleX="58847" custScaleY="94079" custLinFactNeighborX="-40115" custLinFactNeighborY="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D93C60-2613-419F-8C22-80351A8C37FA}" srcId="{4C62D574-EA9E-4EA5-A0D7-7E484DE085EE}" destId="{5788157F-1B76-4908-AA66-6E1B75D3018E}" srcOrd="0" destOrd="0" parTransId="{B3ED0C55-00D6-47DE-8035-2725DDB4CBCB}" sibTransId="{754D7B97-8D63-4E6A-B2A5-74FA59D82D55}"/>
    <dgm:cxn modelId="{9E339CA3-03A0-4C88-9FAD-86AD7BC6FCAD}" type="presOf" srcId="{4C62D574-EA9E-4EA5-A0D7-7E484DE085EE}" destId="{FB05B05F-F252-42ED-9C7F-47FCB5F98078}" srcOrd="0" destOrd="0" presId="urn:microsoft.com/office/officeart/2005/8/layout/vList3"/>
    <dgm:cxn modelId="{24BEDED5-8A2B-46B5-961C-853E78EBE510}" type="presOf" srcId="{5788157F-1B76-4908-AA66-6E1B75D3018E}" destId="{C0C6941B-EE8D-4D2A-AB43-AE677E9A0BA7}" srcOrd="0" destOrd="0" presId="urn:microsoft.com/office/officeart/2005/8/layout/vList3"/>
    <dgm:cxn modelId="{E7E81A0D-799C-4BBB-878E-FD26BC9962F3}" type="presParOf" srcId="{FB05B05F-F252-42ED-9C7F-47FCB5F98078}" destId="{F9F19CB3-23B4-4A6D-8D66-13C4C183C735}" srcOrd="0" destOrd="0" presId="urn:microsoft.com/office/officeart/2005/8/layout/vList3"/>
    <dgm:cxn modelId="{337B8798-1FCA-435D-A55C-DEE6C0C14989}" type="presParOf" srcId="{F9F19CB3-23B4-4A6D-8D66-13C4C183C735}" destId="{D604F016-8CB6-42A4-94FC-6B1EAA372D54}" srcOrd="0" destOrd="0" presId="urn:microsoft.com/office/officeart/2005/8/layout/vList3"/>
    <dgm:cxn modelId="{6D16D6AD-4CA6-45F9-AF8D-007A5483DA32}" type="presParOf" srcId="{F9F19CB3-23B4-4A6D-8D66-13C4C183C735}" destId="{C0C6941B-EE8D-4D2A-AB43-AE677E9A0BA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37041"/>
          <a:ext cx="9880980" cy="1034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The Farming Assistant is an application to assist the farmers in each and every stage of cultivation from the beginning.</a:t>
          </a:r>
        </a:p>
      </dsp:txBody>
      <dsp:txXfrm>
        <a:off x="50489" y="87530"/>
        <a:ext cx="9780002" cy="9333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Weekly Updates about the market prices of the </a:t>
          </a:r>
          <a:r>
            <a:rPr lang="en-US" sz="1900" kern="1200" dirty="0" err="1"/>
            <a:t>Agri</a:t>
          </a:r>
          <a:r>
            <a:rPr lang="en-US" sz="1900" kern="1200" dirty="0"/>
            <a:t> Products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Help to select which type of machinery is useful for crops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Weather reports and Time analysis 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Giving cold storage details 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137160" rIns="256032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Crop Protections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Suggestions from the scientists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0EED-5E3B-4C49-A8E9-47913462B77C}">
      <dsp:nvSpPr>
        <dsp:cNvPr id="0" name=""/>
        <dsp:cNvSpPr/>
      </dsp:nvSpPr>
      <dsp:spPr>
        <a:xfrm>
          <a:off x="855814" y="744"/>
          <a:ext cx="5262256" cy="478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lvl="0" algn="l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" kern="1200"/>
            <a:t>D</a:t>
          </a:r>
          <a:endParaRPr lang="en-IN" sz="300" kern="1200" dirty="0"/>
        </a:p>
      </dsp:txBody>
      <dsp:txXfrm>
        <a:off x="855814" y="744"/>
        <a:ext cx="5262256" cy="478386"/>
      </dsp:txXfrm>
    </dsp:sp>
    <dsp:sp modelId="{F7277AFD-4E87-4C11-929B-CBF9B33B1EA2}">
      <dsp:nvSpPr>
        <dsp:cNvPr id="0" name=""/>
        <dsp:cNvSpPr/>
      </dsp:nvSpPr>
      <dsp:spPr>
        <a:xfrm>
          <a:off x="85581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BCD0F-C778-45FD-8B53-299739D6FB99}">
      <dsp:nvSpPr>
        <dsp:cNvPr id="0" name=""/>
        <dsp:cNvSpPr/>
      </dsp:nvSpPr>
      <dsp:spPr>
        <a:xfrm>
          <a:off x="159545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3D3D-CC60-4062-808A-2692EC245F00}">
      <dsp:nvSpPr>
        <dsp:cNvPr id="0" name=""/>
        <dsp:cNvSpPr/>
      </dsp:nvSpPr>
      <dsp:spPr>
        <a:xfrm>
          <a:off x="2335678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13D-77C8-4112-BF62-1C5477476306}">
      <dsp:nvSpPr>
        <dsp:cNvPr id="0" name=""/>
        <dsp:cNvSpPr/>
      </dsp:nvSpPr>
      <dsp:spPr>
        <a:xfrm>
          <a:off x="3075317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108A-9192-40B7-9D2A-E55654281AAA}">
      <dsp:nvSpPr>
        <dsp:cNvPr id="0" name=""/>
        <dsp:cNvSpPr/>
      </dsp:nvSpPr>
      <dsp:spPr>
        <a:xfrm>
          <a:off x="381554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9DE7-B0A5-4278-A208-C1F16F2E296F}">
      <dsp:nvSpPr>
        <dsp:cNvPr id="0" name=""/>
        <dsp:cNvSpPr/>
      </dsp:nvSpPr>
      <dsp:spPr>
        <a:xfrm>
          <a:off x="455518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7505D-A26E-4F90-924F-C7171980277C}">
      <dsp:nvSpPr>
        <dsp:cNvPr id="0" name=""/>
        <dsp:cNvSpPr/>
      </dsp:nvSpPr>
      <dsp:spPr>
        <a:xfrm>
          <a:off x="5295405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53A-FC7D-42D2-978B-E047AA8B76CD}">
      <dsp:nvSpPr>
        <dsp:cNvPr id="0" name=""/>
        <dsp:cNvSpPr/>
      </dsp:nvSpPr>
      <dsp:spPr>
        <a:xfrm>
          <a:off x="855814" y="576580"/>
          <a:ext cx="5330666" cy="779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Direct contact to Scientists</a:t>
          </a:r>
        </a:p>
      </dsp:txBody>
      <dsp:txXfrm>
        <a:off x="855814" y="576580"/>
        <a:ext cx="5330666" cy="7795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0EED-5E3B-4C49-A8E9-47913462B77C}">
      <dsp:nvSpPr>
        <dsp:cNvPr id="0" name=""/>
        <dsp:cNvSpPr/>
      </dsp:nvSpPr>
      <dsp:spPr>
        <a:xfrm>
          <a:off x="855814" y="744"/>
          <a:ext cx="5262256" cy="478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855814" y="744"/>
        <a:ext cx="5262256" cy="478386"/>
      </dsp:txXfrm>
    </dsp:sp>
    <dsp:sp modelId="{F7277AFD-4E87-4C11-929B-CBF9B33B1EA2}">
      <dsp:nvSpPr>
        <dsp:cNvPr id="0" name=""/>
        <dsp:cNvSpPr/>
      </dsp:nvSpPr>
      <dsp:spPr>
        <a:xfrm>
          <a:off x="85581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BCD0F-C778-45FD-8B53-299739D6FB99}">
      <dsp:nvSpPr>
        <dsp:cNvPr id="0" name=""/>
        <dsp:cNvSpPr/>
      </dsp:nvSpPr>
      <dsp:spPr>
        <a:xfrm>
          <a:off x="159545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306893"/>
            <a:satOff val="5113"/>
            <a:lumOff val="-2517"/>
            <a:alphaOff val="0"/>
          </a:schemeClr>
        </a:solidFill>
        <a:ln w="12700" cap="flat" cmpd="sng" algn="ctr">
          <a:solidFill>
            <a:schemeClr val="accent5">
              <a:hueOff val="306893"/>
              <a:satOff val="5113"/>
              <a:lumOff val="-25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3D3D-CC60-4062-808A-2692EC245F00}">
      <dsp:nvSpPr>
        <dsp:cNvPr id="0" name=""/>
        <dsp:cNvSpPr/>
      </dsp:nvSpPr>
      <dsp:spPr>
        <a:xfrm>
          <a:off x="2335678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613786"/>
            <a:satOff val="10227"/>
            <a:lumOff val="-5034"/>
            <a:alphaOff val="0"/>
          </a:schemeClr>
        </a:solidFill>
        <a:ln w="12700" cap="flat" cmpd="sng" algn="ctr">
          <a:solidFill>
            <a:schemeClr val="accent5">
              <a:hueOff val="613786"/>
              <a:satOff val="10227"/>
              <a:lumOff val="-50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13D-77C8-4112-BF62-1C5477476306}">
      <dsp:nvSpPr>
        <dsp:cNvPr id="0" name=""/>
        <dsp:cNvSpPr/>
      </dsp:nvSpPr>
      <dsp:spPr>
        <a:xfrm>
          <a:off x="3075317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920679"/>
            <a:satOff val="15340"/>
            <a:lumOff val="-7550"/>
            <a:alphaOff val="0"/>
          </a:schemeClr>
        </a:solidFill>
        <a:ln w="12700" cap="flat" cmpd="sng" algn="ctr">
          <a:solidFill>
            <a:schemeClr val="accent5">
              <a:hueOff val="920679"/>
              <a:satOff val="15340"/>
              <a:lumOff val="-75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108A-9192-40B7-9D2A-E55654281AAA}">
      <dsp:nvSpPr>
        <dsp:cNvPr id="0" name=""/>
        <dsp:cNvSpPr/>
      </dsp:nvSpPr>
      <dsp:spPr>
        <a:xfrm>
          <a:off x="381554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1227572"/>
            <a:satOff val="20453"/>
            <a:lumOff val="-10067"/>
            <a:alphaOff val="0"/>
          </a:schemeClr>
        </a:solidFill>
        <a:ln w="12700" cap="flat" cmpd="sng" algn="ctr">
          <a:solidFill>
            <a:schemeClr val="accent5">
              <a:hueOff val="1227572"/>
              <a:satOff val="20453"/>
              <a:lumOff val="-100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9DE7-B0A5-4278-A208-C1F16F2E296F}">
      <dsp:nvSpPr>
        <dsp:cNvPr id="0" name=""/>
        <dsp:cNvSpPr/>
      </dsp:nvSpPr>
      <dsp:spPr>
        <a:xfrm>
          <a:off x="455518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1534465"/>
            <a:satOff val="25567"/>
            <a:lumOff val="-12584"/>
            <a:alphaOff val="0"/>
          </a:schemeClr>
        </a:solidFill>
        <a:ln w="12700" cap="flat" cmpd="sng" algn="ctr">
          <a:solidFill>
            <a:schemeClr val="accent5">
              <a:hueOff val="1534465"/>
              <a:satOff val="25567"/>
              <a:lumOff val="-125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7505D-A26E-4F90-924F-C7171980277C}">
      <dsp:nvSpPr>
        <dsp:cNvPr id="0" name=""/>
        <dsp:cNvSpPr/>
      </dsp:nvSpPr>
      <dsp:spPr>
        <a:xfrm>
          <a:off x="5295405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5">
            <a:hueOff val="1841358"/>
            <a:satOff val="30680"/>
            <a:lumOff val="-15101"/>
            <a:alphaOff val="0"/>
          </a:schemeClr>
        </a:solidFill>
        <a:ln w="12700" cap="flat" cmpd="sng" algn="ctr">
          <a:solidFill>
            <a:schemeClr val="accent5">
              <a:hueOff val="1841358"/>
              <a:satOff val="30680"/>
              <a:lumOff val="-151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53A-FC7D-42D2-978B-E047AA8B76CD}">
      <dsp:nvSpPr>
        <dsp:cNvPr id="0" name=""/>
        <dsp:cNvSpPr/>
      </dsp:nvSpPr>
      <dsp:spPr>
        <a:xfrm>
          <a:off x="855814" y="576580"/>
          <a:ext cx="5330666" cy="779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kern="1200" dirty="0"/>
            <a:t>Spot Soil Analysis</a:t>
          </a:r>
        </a:p>
      </dsp:txBody>
      <dsp:txXfrm>
        <a:off x="855814" y="576580"/>
        <a:ext cx="5330666" cy="77959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0EED-5E3B-4C49-A8E9-47913462B77C}">
      <dsp:nvSpPr>
        <dsp:cNvPr id="0" name=""/>
        <dsp:cNvSpPr/>
      </dsp:nvSpPr>
      <dsp:spPr>
        <a:xfrm>
          <a:off x="855814" y="744"/>
          <a:ext cx="5262256" cy="478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855814" y="744"/>
        <a:ext cx="5262256" cy="478386"/>
      </dsp:txXfrm>
    </dsp:sp>
    <dsp:sp modelId="{F7277AFD-4E87-4C11-929B-CBF9B33B1EA2}">
      <dsp:nvSpPr>
        <dsp:cNvPr id="0" name=""/>
        <dsp:cNvSpPr/>
      </dsp:nvSpPr>
      <dsp:spPr>
        <a:xfrm>
          <a:off x="85581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BCD0F-C778-45FD-8B53-299739D6FB99}">
      <dsp:nvSpPr>
        <dsp:cNvPr id="0" name=""/>
        <dsp:cNvSpPr/>
      </dsp:nvSpPr>
      <dsp:spPr>
        <a:xfrm>
          <a:off x="159545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423532"/>
            <a:satOff val="-4287"/>
            <a:lumOff val="-163"/>
            <a:alphaOff val="0"/>
          </a:schemeClr>
        </a:solidFill>
        <a:ln w="12700" cap="flat" cmpd="sng" algn="ctr">
          <a:solidFill>
            <a:schemeClr val="accent3">
              <a:hueOff val="423532"/>
              <a:satOff val="-4287"/>
              <a:lumOff val="-1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3D3D-CC60-4062-808A-2692EC245F00}">
      <dsp:nvSpPr>
        <dsp:cNvPr id="0" name=""/>
        <dsp:cNvSpPr/>
      </dsp:nvSpPr>
      <dsp:spPr>
        <a:xfrm>
          <a:off x="2335678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847064"/>
            <a:satOff val="-8573"/>
            <a:lumOff val="-327"/>
            <a:alphaOff val="0"/>
          </a:schemeClr>
        </a:solidFill>
        <a:ln w="12700" cap="flat" cmpd="sng" algn="ctr">
          <a:solidFill>
            <a:schemeClr val="accent3">
              <a:hueOff val="847064"/>
              <a:satOff val="-8573"/>
              <a:lumOff val="-3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13D-77C8-4112-BF62-1C5477476306}">
      <dsp:nvSpPr>
        <dsp:cNvPr id="0" name=""/>
        <dsp:cNvSpPr/>
      </dsp:nvSpPr>
      <dsp:spPr>
        <a:xfrm>
          <a:off x="3075317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1270596"/>
            <a:satOff val="-12860"/>
            <a:lumOff val="-490"/>
            <a:alphaOff val="0"/>
          </a:schemeClr>
        </a:solidFill>
        <a:ln w="12700" cap="flat" cmpd="sng" algn="ctr">
          <a:solidFill>
            <a:schemeClr val="accent3">
              <a:hueOff val="1270596"/>
              <a:satOff val="-12860"/>
              <a:lumOff val="-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108A-9192-40B7-9D2A-E55654281AAA}">
      <dsp:nvSpPr>
        <dsp:cNvPr id="0" name=""/>
        <dsp:cNvSpPr/>
      </dsp:nvSpPr>
      <dsp:spPr>
        <a:xfrm>
          <a:off x="381554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1694129"/>
            <a:satOff val="-17147"/>
            <a:lumOff val="-653"/>
            <a:alphaOff val="0"/>
          </a:schemeClr>
        </a:solidFill>
        <a:ln w="12700" cap="flat" cmpd="sng" algn="ctr">
          <a:solidFill>
            <a:schemeClr val="accent3">
              <a:hueOff val="1694129"/>
              <a:satOff val="-17147"/>
              <a:lumOff val="-6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9DE7-B0A5-4278-A208-C1F16F2E296F}">
      <dsp:nvSpPr>
        <dsp:cNvPr id="0" name=""/>
        <dsp:cNvSpPr/>
      </dsp:nvSpPr>
      <dsp:spPr>
        <a:xfrm>
          <a:off x="455518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2117661"/>
            <a:satOff val="-21433"/>
            <a:lumOff val="-817"/>
            <a:alphaOff val="0"/>
          </a:schemeClr>
        </a:solidFill>
        <a:ln w="12700" cap="flat" cmpd="sng" algn="ctr">
          <a:solidFill>
            <a:schemeClr val="accent3">
              <a:hueOff val="2117661"/>
              <a:satOff val="-21433"/>
              <a:lumOff val="-8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7505D-A26E-4F90-924F-C7171980277C}">
      <dsp:nvSpPr>
        <dsp:cNvPr id="0" name=""/>
        <dsp:cNvSpPr/>
      </dsp:nvSpPr>
      <dsp:spPr>
        <a:xfrm>
          <a:off x="5295405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2541193"/>
            <a:satOff val="-25720"/>
            <a:lumOff val="-980"/>
            <a:alphaOff val="0"/>
          </a:schemeClr>
        </a:solidFill>
        <a:ln w="12700" cap="flat" cmpd="sng" algn="ctr">
          <a:solidFill>
            <a:schemeClr val="accent3">
              <a:hueOff val="2541193"/>
              <a:satOff val="-2572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53A-FC7D-42D2-978B-E047AA8B76CD}">
      <dsp:nvSpPr>
        <dsp:cNvPr id="0" name=""/>
        <dsp:cNvSpPr/>
      </dsp:nvSpPr>
      <dsp:spPr>
        <a:xfrm>
          <a:off x="855814" y="576580"/>
          <a:ext cx="5330666" cy="779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/>
            <a:t>An Online </a:t>
          </a:r>
          <a:r>
            <a:rPr lang="en-IN" sz="3500" kern="1200" dirty="0" err="1"/>
            <a:t>Rythu</a:t>
          </a:r>
          <a:r>
            <a:rPr lang="en-IN" sz="3500" kern="1200" dirty="0"/>
            <a:t> Market</a:t>
          </a:r>
        </a:p>
      </dsp:txBody>
      <dsp:txXfrm>
        <a:off x="855814" y="576580"/>
        <a:ext cx="5330666" cy="77959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0EED-5E3B-4C49-A8E9-47913462B77C}">
      <dsp:nvSpPr>
        <dsp:cNvPr id="0" name=""/>
        <dsp:cNvSpPr/>
      </dsp:nvSpPr>
      <dsp:spPr>
        <a:xfrm>
          <a:off x="855814" y="744"/>
          <a:ext cx="5262256" cy="478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855814" y="744"/>
        <a:ext cx="5262256" cy="478386"/>
      </dsp:txXfrm>
    </dsp:sp>
    <dsp:sp modelId="{F7277AFD-4E87-4C11-929B-CBF9B33B1EA2}">
      <dsp:nvSpPr>
        <dsp:cNvPr id="0" name=""/>
        <dsp:cNvSpPr/>
      </dsp:nvSpPr>
      <dsp:spPr>
        <a:xfrm>
          <a:off x="85581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BCD0F-C778-45FD-8B53-299739D6FB99}">
      <dsp:nvSpPr>
        <dsp:cNvPr id="0" name=""/>
        <dsp:cNvSpPr/>
      </dsp:nvSpPr>
      <dsp:spPr>
        <a:xfrm>
          <a:off x="159545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799709"/>
            <a:satOff val="-73"/>
            <a:lumOff val="229"/>
            <a:alphaOff val="0"/>
          </a:schemeClr>
        </a:solidFill>
        <a:ln w="12700" cap="flat" cmpd="sng" algn="ctr">
          <a:solidFill>
            <a:schemeClr val="accent4">
              <a:hueOff val="799709"/>
              <a:satOff val="-73"/>
              <a:lumOff val="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3D3D-CC60-4062-808A-2692EC245F00}">
      <dsp:nvSpPr>
        <dsp:cNvPr id="0" name=""/>
        <dsp:cNvSpPr/>
      </dsp:nvSpPr>
      <dsp:spPr>
        <a:xfrm>
          <a:off x="2335678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1599417"/>
            <a:satOff val="-147"/>
            <a:lumOff val="458"/>
            <a:alphaOff val="0"/>
          </a:schemeClr>
        </a:solidFill>
        <a:ln w="12700" cap="flat" cmpd="sng" algn="ctr">
          <a:solidFill>
            <a:schemeClr val="accent4">
              <a:hueOff val="1599417"/>
              <a:satOff val="-147"/>
              <a:lumOff val="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13D-77C8-4112-BF62-1C5477476306}">
      <dsp:nvSpPr>
        <dsp:cNvPr id="0" name=""/>
        <dsp:cNvSpPr/>
      </dsp:nvSpPr>
      <dsp:spPr>
        <a:xfrm>
          <a:off x="3075317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2399126"/>
            <a:satOff val="-220"/>
            <a:lumOff val="686"/>
            <a:alphaOff val="0"/>
          </a:schemeClr>
        </a:solidFill>
        <a:ln w="12700" cap="flat" cmpd="sng" algn="ctr">
          <a:solidFill>
            <a:schemeClr val="accent4">
              <a:hueOff val="2399126"/>
              <a:satOff val="-220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108A-9192-40B7-9D2A-E55654281AAA}">
      <dsp:nvSpPr>
        <dsp:cNvPr id="0" name=""/>
        <dsp:cNvSpPr/>
      </dsp:nvSpPr>
      <dsp:spPr>
        <a:xfrm>
          <a:off x="381554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3198835"/>
            <a:satOff val="-293"/>
            <a:lumOff val="915"/>
            <a:alphaOff val="0"/>
          </a:schemeClr>
        </a:solidFill>
        <a:ln w="12700" cap="flat" cmpd="sng" algn="ctr">
          <a:solidFill>
            <a:schemeClr val="accent4">
              <a:hueOff val="3198835"/>
              <a:satOff val="-293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9DE7-B0A5-4278-A208-C1F16F2E296F}">
      <dsp:nvSpPr>
        <dsp:cNvPr id="0" name=""/>
        <dsp:cNvSpPr/>
      </dsp:nvSpPr>
      <dsp:spPr>
        <a:xfrm>
          <a:off x="455518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3998543"/>
            <a:satOff val="-367"/>
            <a:lumOff val="1144"/>
            <a:alphaOff val="0"/>
          </a:schemeClr>
        </a:solidFill>
        <a:ln w="12700" cap="flat" cmpd="sng" algn="ctr">
          <a:solidFill>
            <a:schemeClr val="accent4">
              <a:hueOff val="3998543"/>
              <a:satOff val="-367"/>
              <a:lumOff val="11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7505D-A26E-4F90-924F-C7171980277C}">
      <dsp:nvSpPr>
        <dsp:cNvPr id="0" name=""/>
        <dsp:cNvSpPr/>
      </dsp:nvSpPr>
      <dsp:spPr>
        <a:xfrm>
          <a:off x="5295405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4798252"/>
            <a:satOff val="-440"/>
            <a:lumOff val="1373"/>
            <a:alphaOff val="0"/>
          </a:schemeClr>
        </a:solidFill>
        <a:ln w="12700" cap="flat" cmpd="sng" algn="ctr">
          <a:solidFill>
            <a:schemeClr val="accent4">
              <a:hueOff val="4798252"/>
              <a:satOff val="-440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53A-FC7D-42D2-978B-E047AA8B76CD}">
      <dsp:nvSpPr>
        <dsp:cNvPr id="0" name=""/>
        <dsp:cNvSpPr/>
      </dsp:nvSpPr>
      <dsp:spPr>
        <a:xfrm>
          <a:off x="855814" y="576580"/>
          <a:ext cx="5330666" cy="779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kern="1200" dirty="0"/>
            <a:t>On Spot crop Sale</a:t>
          </a:r>
        </a:p>
      </dsp:txBody>
      <dsp:txXfrm>
        <a:off x="855814" y="576580"/>
        <a:ext cx="5330666" cy="779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9574"/>
          <a:ext cx="9880980" cy="1123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Assistance means suggesting, referring or giving any suggestions they require i.e. Giving information about soil, seeds, fertilizers, weather reports, price analysis etc. </a:t>
          </a:r>
        </a:p>
      </dsp:txBody>
      <dsp:txXfrm>
        <a:off x="54830" y="64404"/>
        <a:ext cx="9771320" cy="101354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0EED-5E3B-4C49-A8E9-47913462B77C}">
      <dsp:nvSpPr>
        <dsp:cNvPr id="0" name=""/>
        <dsp:cNvSpPr/>
      </dsp:nvSpPr>
      <dsp:spPr>
        <a:xfrm>
          <a:off x="855814" y="744"/>
          <a:ext cx="5262256" cy="478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855814" y="744"/>
        <a:ext cx="5262256" cy="478386"/>
      </dsp:txXfrm>
    </dsp:sp>
    <dsp:sp modelId="{F7277AFD-4E87-4C11-929B-CBF9B33B1EA2}">
      <dsp:nvSpPr>
        <dsp:cNvPr id="0" name=""/>
        <dsp:cNvSpPr/>
      </dsp:nvSpPr>
      <dsp:spPr>
        <a:xfrm>
          <a:off x="85581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BCD0F-C778-45FD-8B53-299739D6FB99}">
      <dsp:nvSpPr>
        <dsp:cNvPr id="0" name=""/>
        <dsp:cNvSpPr/>
      </dsp:nvSpPr>
      <dsp:spPr>
        <a:xfrm>
          <a:off x="159545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3D3D-CC60-4062-808A-2692EC245F00}">
      <dsp:nvSpPr>
        <dsp:cNvPr id="0" name=""/>
        <dsp:cNvSpPr/>
      </dsp:nvSpPr>
      <dsp:spPr>
        <a:xfrm>
          <a:off x="2335678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13D-77C8-4112-BF62-1C5477476306}">
      <dsp:nvSpPr>
        <dsp:cNvPr id="0" name=""/>
        <dsp:cNvSpPr/>
      </dsp:nvSpPr>
      <dsp:spPr>
        <a:xfrm>
          <a:off x="3075317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108A-9192-40B7-9D2A-E55654281AAA}">
      <dsp:nvSpPr>
        <dsp:cNvPr id="0" name=""/>
        <dsp:cNvSpPr/>
      </dsp:nvSpPr>
      <dsp:spPr>
        <a:xfrm>
          <a:off x="381554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9DE7-B0A5-4278-A208-C1F16F2E296F}">
      <dsp:nvSpPr>
        <dsp:cNvPr id="0" name=""/>
        <dsp:cNvSpPr/>
      </dsp:nvSpPr>
      <dsp:spPr>
        <a:xfrm>
          <a:off x="455518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7505D-A26E-4F90-924F-C7171980277C}">
      <dsp:nvSpPr>
        <dsp:cNvPr id="0" name=""/>
        <dsp:cNvSpPr/>
      </dsp:nvSpPr>
      <dsp:spPr>
        <a:xfrm>
          <a:off x="5295405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53A-FC7D-42D2-978B-E047AA8B76CD}">
      <dsp:nvSpPr>
        <dsp:cNvPr id="0" name=""/>
        <dsp:cNvSpPr/>
      </dsp:nvSpPr>
      <dsp:spPr>
        <a:xfrm>
          <a:off x="855814" y="576580"/>
          <a:ext cx="5330666" cy="779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Pre Booking for Equipment</a:t>
          </a:r>
        </a:p>
      </dsp:txBody>
      <dsp:txXfrm>
        <a:off x="855814" y="576580"/>
        <a:ext cx="5330666" cy="77959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50EED-5E3B-4C49-A8E9-47913462B77C}">
      <dsp:nvSpPr>
        <dsp:cNvPr id="0" name=""/>
        <dsp:cNvSpPr/>
      </dsp:nvSpPr>
      <dsp:spPr>
        <a:xfrm>
          <a:off x="855814" y="744"/>
          <a:ext cx="5262256" cy="478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b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855814" y="744"/>
        <a:ext cx="5262256" cy="478386"/>
      </dsp:txXfrm>
    </dsp:sp>
    <dsp:sp modelId="{F7277AFD-4E87-4C11-929B-CBF9B33B1EA2}">
      <dsp:nvSpPr>
        <dsp:cNvPr id="0" name=""/>
        <dsp:cNvSpPr/>
      </dsp:nvSpPr>
      <dsp:spPr>
        <a:xfrm>
          <a:off x="85581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BCD0F-C778-45FD-8B53-299739D6FB99}">
      <dsp:nvSpPr>
        <dsp:cNvPr id="0" name=""/>
        <dsp:cNvSpPr/>
      </dsp:nvSpPr>
      <dsp:spPr>
        <a:xfrm>
          <a:off x="1595454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F3D3D-CC60-4062-808A-2692EC245F00}">
      <dsp:nvSpPr>
        <dsp:cNvPr id="0" name=""/>
        <dsp:cNvSpPr/>
      </dsp:nvSpPr>
      <dsp:spPr>
        <a:xfrm>
          <a:off x="2335678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C13D-77C8-4112-BF62-1C5477476306}">
      <dsp:nvSpPr>
        <dsp:cNvPr id="0" name=""/>
        <dsp:cNvSpPr/>
      </dsp:nvSpPr>
      <dsp:spPr>
        <a:xfrm>
          <a:off x="3075317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7108A-9192-40B7-9D2A-E55654281AAA}">
      <dsp:nvSpPr>
        <dsp:cNvPr id="0" name=""/>
        <dsp:cNvSpPr/>
      </dsp:nvSpPr>
      <dsp:spPr>
        <a:xfrm>
          <a:off x="381554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9DE7-B0A5-4278-A208-C1F16F2E296F}">
      <dsp:nvSpPr>
        <dsp:cNvPr id="0" name=""/>
        <dsp:cNvSpPr/>
      </dsp:nvSpPr>
      <dsp:spPr>
        <a:xfrm>
          <a:off x="4555181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7505D-A26E-4F90-924F-C7171980277C}">
      <dsp:nvSpPr>
        <dsp:cNvPr id="0" name=""/>
        <dsp:cNvSpPr/>
      </dsp:nvSpPr>
      <dsp:spPr>
        <a:xfrm>
          <a:off x="5295405" y="479130"/>
          <a:ext cx="1231368" cy="974492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253A-FC7D-42D2-978B-E047AA8B76CD}">
      <dsp:nvSpPr>
        <dsp:cNvPr id="0" name=""/>
        <dsp:cNvSpPr/>
      </dsp:nvSpPr>
      <dsp:spPr>
        <a:xfrm>
          <a:off x="855814" y="576580"/>
          <a:ext cx="5330666" cy="7795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kern="1200" dirty="0"/>
            <a:t>Workers gatherings</a:t>
          </a:r>
        </a:p>
      </dsp:txBody>
      <dsp:txXfrm>
        <a:off x="855814" y="576580"/>
        <a:ext cx="5330666" cy="77959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0"/>
          <a:ext cx="988098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The main theme of the application is to assist farmers about the crops. </a:t>
          </a:r>
        </a:p>
      </dsp:txBody>
      <dsp:txXfrm>
        <a:off x="56315" y="56315"/>
        <a:ext cx="9768350" cy="104099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217034"/>
          <a:ext cx="9880980" cy="71954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To help farmers to select the seeds, pesticides etc. </a:t>
          </a:r>
        </a:p>
      </dsp:txBody>
      <dsp:txXfrm>
        <a:off x="35125" y="252159"/>
        <a:ext cx="9810730" cy="64929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8648"/>
          <a:ext cx="9880980" cy="1153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To guide the farmers about the latest technologies which are useful for agriculture. </a:t>
          </a:r>
        </a:p>
      </dsp:txBody>
      <dsp:txXfrm>
        <a:off x="56315" y="64963"/>
        <a:ext cx="9768350" cy="104099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0"/>
          <a:ext cx="9880980" cy="1153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To give awareness about the daily price variations of the </a:t>
          </a:r>
          <a:r>
            <a:rPr lang="en-US" sz="2900" kern="1200" dirty="0" err="1"/>
            <a:t>Agri</a:t>
          </a:r>
          <a:r>
            <a:rPr lang="en-US" sz="2900" kern="1200" dirty="0"/>
            <a:t>-Products.</a:t>
          </a:r>
        </a:p>
      </dsp:txBody>
      <dsp:txXfrm>
        <a:off x="56315" y="56315"/>
        <a:ext cx="9768350" cy="1040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8648"/>
          <a:ext cx="9880980" cy="1153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To provide the suggestions made by the researchers and scientists on certain crop issues.</a:t>
          </a:r>
        </a:p>
      </dsp:txBody>
      <dsp:txXfrm>
        <a:off x="56315" y="64963"/>
        <a:ext cx="9768350" cy="10409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8F94CE-606B-41A3-BF43-769073E6C6E3}">
      <dsp:nvSpPr>
        <dsp:cNvPr id="0" name=""/>
        <dsp:cNvSpPr/>
      </dsp:nvSpPr>
      <dsp:spPr>
        <a:xfrm>
          <a:off x="0" y="20088"/>
          <a:ext cx="9880980" cy="1153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Giving awareness to the farmer about the daily </a:t>
          </a:r>
          <a:r>
            <a:rPr lang="en-IN" sz="2900" b="0" i="0" kern="1200" dirty="0"/>
            <a:t>fluctuations of the market prices of the </a:t>
          </a:r>
          <a:r>
            <a:rPr lang="en-IN" sz="2900" b="0" i="0" kern="1200" dirty="0" err="1"/>
            <a:t>agri</a:t>
          </a:r>
          <a:r>
            <a:rPr lang="en-IN" sz="2900" b="0" i="0" kern="1200" dirty="0"/>
            <a:t>-products.</a:t>
          </a:r>
          <a:endParaRPr lang="en-US" sz="2900" kern="1200" dirty="0"/>
        </a:p>
      </dsp:txBody>
      <dsp:txXfrm>
        <a:off x="56315" y="76403"/>
        <a:ext cx="9768350" cy="10409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9CA06-B6D5-4C8C-866A-8753B36737F8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7B3F9-3B41-4208-A5D7-D8CDED4E5ED4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42240" rIns="142240" bIns="14224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600" kern="1200" dirty="0"/>
            <a:t>Farmer Module</a:t>
          </a:r>
        </a:p>
      </dsp:txBody>
      <dsp:txXfrm>
        <a:off x="752110" y="541866"/>
        <a:ext cx="7301111" cy="1083733"/>
      </dsp:txXfrm>
    </dsp:sp>
    <dsp:sp modelId="{6DD585B5-CD04-4DF1-93A6-9F725B5B015A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7C396-D5B8-486D-BCFB-353463EE139F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42240" rIns="142240" bIns="14224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600" kern="1200" dirty="0"/>
            <a:t>Assistant Module</a:t>
          </a:r>
        </a:p>
      </dsp:txBody>
      <dsp:txXfrm>
        <a:off x="1146048" y="2167466"/>
        <a:ext cx="6907174" cy="1083733"/>
      </dsp:txXfrm>
    </dsp:sp>
    <dsp:sp modelId="{0C8228BE-C39E-4CDD-8843-8227D593A36A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84C45-BCCE-4E67-BEE7-51D87AF9B9E9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42240" rIns="142240" bIns="142240" numCol="1" spcCol="1270" anchor="ctr" anchorCtr="0">
          <a:noAutofit/>
        </a:bodyPr>
        <a:lstStyle/>
        <a:p>
          <a:pPr lvl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600" kern="1200" dirty="0"/>
            <a:t>Admin Module</a:t>
          </a:r>
        </a:p>
      </dsp:txBody>
      <dsp:txXfrm>
        <a:off x="752110" y="3793066"/>
        <a:ext cx="7301111" cy="1083733"/>
      </dsp:txXfrm>
    </dsp:sp>
    <dsp:sp modelId="{CE52E87A-1A29-40F2-B774-2E7A5DE2442B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34AD1-35BC-4414-A9EE-57EF1A9AF713}">
      <dsp:nvSpPr>
        <dsp:cNvPr id="0" name=""/>
        <dsp:cNvSpPr/>
      </dsp:nvSpPr>
      <dsp:spPr>
        <a:xfrm>
          <a:off x="7950061" y="3483814"/>
          <a:ext cx="91440" cy="4197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7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052BD-2AFF-4D0F-B54F-AD39B83DFFA3}">
      <dsp:nvSpPr>
        <dsp:cNvPr id="0" name=""/>
        <dsp:cNvSpPr/>
      </dsp:nvSpPr>
      <dsp:spPr>
        <a:xfrm>
          <a:off x="5247231" y="1731405"/>
          <a:ext cx="2748549" cy="41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55"/>
              </a:lnTo>
              <a:lnTo>
                <a:pt x="2748549" y="211555"/>
              </a:lnTo>
              <a:lnTo>
                <a:pt x="2748549" y="4197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0C8CE-8C64-43CD-88F7-3032E3E1E924}">
      <dsp:nvSpPr>
        <dsp:cNvPr id="0" name=""/>
        <dsp:cNvSpPr/>
      </dsp:nvSpPr>
      <dsp:spPr>
        <a:xfrm>
          <a:off x="2498681" y="3483814"/>
          <a:ext cx="1832366" cy="41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555"/>
              </a:lnTo>
              <a:lnTo>
                <a:pt x="1832366" y="211555"/>
              </a:lnTo>
              <a:lnTo>
                <a:pt x="1832366" y="4197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38ACAA-9037-4E92-A642-81658E5B1641}">
      <dsp:nvSpPr>
        <dsp:cNvPr id="0" name=""/>
        <dsp:cNvSpPr/>
      </dsp:nvSpPr>
      <dsp:spPr>
        <a:xfrm>
          <a:off x="666315" y="3483814"/>
          <a:ext cx="1832366" cy="419778"/>
        </a:xfrm>
        <a:custGeom>
          <a:avLst/>
          <a:gdLst/>
          <a:ahLst/>
          <a:cxnLst/>
          <a:rect l="0" t="0" r="0" b="0"/>
          <a:pathLst>
            <a:path>
              <a:moveTo>
                <a:pt x="1832366" y="0"/>
              </a:moveTo>
              <a:lnTo>
                <a:pt x="1832366" y="211555"/>
              </a:lnTo>
              <a:lnTo>
                <a:pt x="0" y="211555"/>
              </a:lnTo>
              <a:lnTo>
                <a:pt x="0" y="41977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7FD27-5DB9-484E-9EE2-425C50A70105}">
      <dsp:nvSpPr>
        <dsp:cNvPr id="0" name=""/>
        <dsp:cNvSpPr/>
      </dsp:nvSpPr>
      <dsp:spPr>
        <a:xfrm>
          <a:off x="2498681" y="1731405"/>
          <a:ext cx="2748549" cy="419778"/>
        </a:xfrm>
        <a:custGeom>
          <a:avLst/>
          <a:gdLst/>
          <a:ahLst/>
          <a:cxnLst/>
          <a:rect l="0" t="0" r="0" b="0"/>
          <a:pathLst>
            <a:path>
              <a:moveTo>
                <a:pt x="2748549" y="0"/>
              </a:moveTo>
              <a:lnTo>
                <a:pt x="2748549" y="211555"/>
              </a:lnTo>
              <a:lnTo>
                <a:pt x="0" y="211555"/>
              </a:lnTo>
              <a:lnTo>
                <a:pt x="0" y="41977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E930C-CF21-4097-89D9-CC901A3469A8}">
      <dsp:nvSpPr>
        <dsp:cNvPr id="0" name=""/>
        <dsp:cNvSpPr/>
      </dsp:nvSpPr>
      <dsp:spPr>
        <a:xfrm>
          <a:off x="4580916" y="398775"/>
          <a:ext cx="1332630" cy="13326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58192-D527-44C4-9788-4BD453A25E95}">
      <dsp:nvSpPr>
        <dsp:cNvPr id="0" name=""/>
        <dsp:cNvSpPr/>
      </dsp:nvSpPr>
      <dsp:spPr>
        <a:xfrm>
          <a:off x="5913546" y="395443"/>
          <a:ext cx="1998945" cy="13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 </a:t>
          </a:r>
        </a:p>
      </dsp:txBody>
      <dsp:txXfrm>
        <a:off x="5913546" y="395443"/>
        <a:ext cx="1998945" cy="1332630"/>
      </dsp:txXfrm>
    </dsp:sp>
    <dsp:sp modelId="{76ABB982-D27D-48E9-B62B-9B7883EC3E10}">
      <dsp:nvSpPr>
        <dsp:cNvPr id="0" name=""/>
        <dsp:cNvSpPr/>
      </dsp:nvSpPr>
      <dsp:spPr>
        <a:xfrm>
          <a:off x="1832366" y="2151184"/>
          <a:ext cx="1332630" cy="133263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F2AE0-6286-49DD-9F12-07999AAC0629}">
      <dsp:nvSpPr>
        <dsp:cNvPr id="0" name=""/>
        <dsp:cNvSpPr/>
      </dsp:nvSpPr>
      <dsp:spPr>
        <a:xfrm>
          <a:off x="3164996" y="2147852"/>
          <a:ext cx="1998945" cy="13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 </a:t>
          </a:r>
        </a:p>
      </dsp:txBody>
      <dsp:txXfrm>
        <a:off x="3164996" y="2147852"/>
        <a:ext cx="1998945" cy="1332630"/>
      </dsp:txXfrm>
    </dsp:sp>
    <dsp:sp modelId="{26D8DD63-F05C-48DA-9079-E9D45E9A173D}">
      <dsp:nvSpPr>
        <dsp:cNvPr id="0" name=""/>
        <dsp:cNvSpPr/>
      </dsp:nvSpPr>
      <dsp:spPr>
        <a:xfrm>
          <a:off x="0" y="3903592"/>
          <a:ext cx="1332630" cy="133263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3D3B6-515C-46A3-A7C1-F930A1B341E6}">
      <dsp:nvSpPr>
        <dsp:cNvPr id="0" name=""/>
        <dsp:cNvSpPr/>
      </dsp:nvSpPr>
      <dsp:spPr>
        <a:xfrm>
          <a:off x="1332630" y="3900261"/>
          <a:ext cx="1998945" cy="13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100" kern="1200" dirty="0"/>
        </a:p>
      </dsp:txBody>
      <dsp:txXfrm>
        <a:off x="1332630" y="3900261"/>
        <a:ext cx="1998945" cy="1332630"/>
      </dsp:txXfrm>
    </dsp:sp>
    <dsp:sp modelId="{E729FB72-4E7C-426A-ABC6-07C01868CE06}">
      <dsp:nvSpPr>
        <dsp:cNvPr id="0" name=""/>
        <dsp:cNvSpPr/>
      </dsp:nvSpPr>
      <dsp:spPr>
        <a:xfrm>
          <a:off x="3664733" y="3903592"/>
          <a:ext cx="1332630" cy="1332630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A2328-A6DC-4C6B-AD01-C4BE6C11E46C}">
      <dsp:nvSpPr>
        <dsp:cNvPr id="0" name=""/>
        <dsp:cNvSpPr/>
      </dsp:nvSpPr>
      <dsp:spPr>
        <a:xfrm>
          <a:off x="4997363" y="3900261"/>
          <a:ext cx="1998945" cy="13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 </a:t>
          </a:r>
        </a:p>
      </dsp:txBody>
      <dsp:txXfrm>
        <a:off x="4997363" y="3900261"/>
        <a:ext cx="1998945" cy="1332630"/>
      </dsp:txXfrm>
    </dsp:sp>
    <dsp:sp modelId="{5A203958-7AD8-47AB-92C0-3683CE27DE95}">
      <dsp:nvSpPr>
        <dsp:cNvPr id="0" name=""/>
        <dsp:cNvSpPr/>
      </dsp:nvSpPr>
      <dsp:spPr>
        <a:xfrm>
          <a:off x="7329466" y="2151184"/>
          <a:ext cx="1332630" cy="133263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21236-323B-4FA4-9E3B-37CC115139DD}">
      <dsp:nvSpPr>
        <dsp:cNvPr id="0" name=""/>
        <dsp:cNvSpPr/>
      </dsp:nvSpPr>
      <dsp:spPr>
        <a:xfrm>
          <a:off x="8662096" y="2147852"/>
          <a:ext cx="1998945" cy="13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 </a:t>
          </a:r>
        </a:p>
      </dsp:txBody>
      <dsp:txXfrm>
        <a:off x="8662096" y="2147852"/>
        <a:ext cx="1998945" cy="1332630"/>
      </dsp:txXfrm>
    </dsp:sp>
    <dsp:sp modelId="{824D8799-7AF9-46A9-A43C-5C49DEE82218}">
      <dsp:nvSpPr>
        <dsp:cNvPr id="0" name=""/>
        <dsp:cNvSpPr/>
      </dsp:nvSpPr>
      <dsp:spPr>
        <a:xfrm>
          <a:off x="7329466" y="3903592"/>
          <a:ext cx="1332630" cy="133263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EEC13-BA3A-461E-8C5E-D4E71596F735}">
      <dsp:nvSpPr>
        <dsp:cNvPr id="0" name=""/>
        <dsp:cNvSpPr/>
      </dsp:nvSpPr>
      <dsp:spPr>
        <a:xfrm>
          <a:off x="8662096" y="3900261"/>
          <a:ext cx="1998945" cy="1332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 </a:t>
          </a:r>
        </a:p>
      </dsp:txBody>
      <dsp:txXfrm>
        <a:off x="8662096" y="3900261"/>
        <a:ext cx="1998945" cy="1332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Soil Testing by the concern Department Officers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Helping to select the best seeds in the market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6941B-EE8D-4D2A-AB43-AE677E9A0BA7}">
      <dsp:nvSpPr>
        <dsp:cNvPr id="0" name=""/>
        <dsp:cNvSpPr/>
      </dsp:nvSpPr>
      <dsp:spPr>
        <a:xfrm rot="10800000">
          <a:off x="1526639" y="37570"/>
          <a:ext cx="4681259" cy="7959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101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Helping to select the best pesticides and fertilizers in the market</a:t>
          </a:r>
        </a:p>
      </dsp:txBody>
      <dsp:txXfrm rot="10800000">
        <a:off x="1725636" y="37570"/>
        <a:ext cx="4482262" cy="795990"/>
      </dsp:txXfrm>
    </dsp:sp>
    <dsp:sp modelId="{D604F016-8CB6-42A4-94FC-6B1EAA372D54}">
      <dsp:nvSpPr>
        <dsp:cNvPr id="0" name=""/>
        <dsp:cNvSpPr/>
      </dsp:nvSpPr>
      <dsp:spPr>
        <a:xfrm>
          <a:off x="433899" y="0"/>
          <a:ext cx="1035195" cy="84608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DDEF86E-2770-449C-AEDE-DDFA6B120F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7300B4D-FE1E-45E3-B0A8-A5C4E63FB7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42028-3248-45C4-AC9A-3D70868A2A7B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D656B7-3390-43A7-88B9-54E6A7EE45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Farming Assistant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B22F821-C1DE-4B62-A8B3-79AD685D22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1F761-0C19-4E76-8553-38CC61100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360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BF03B-B79A-40EA-B9DE-29080A138548}" type="datetimeFigureOut">
              <a:rPr lang="en-IN" smtClean="0"/>
              <a:t>16-07-2020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72F07-FEAC-4788-97FB-8626C0E6C6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51097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C72F07-FEAC-4788-97FB-8626C0E6C64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33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C72F07-FEAC-4788-97FB-8626C0E6C64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33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C2291D-5108-4215-BB28-FFE6DCED23F5}" type="datetime1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513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83061-8CEF-4957-967D-6DF8F65258F8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047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DDC5333-F4CA-4204-B212-395849A21421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18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DC7896-12CD-4F64-8810-24F2FE86D1BF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1617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E6A30D8-B336-4A97-A12B-E2347EA16DEA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383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E4591-DBA0-453A-ABCB-50E20FD0A418}" type="datetime1">
              <a:rPr lang="en-IN" smtClean="0"/>
              <a:t>16-07-2020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743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DEE60-2ACE-423F-A6EE-AEAB5A1A056A}" type="datetime1">
              <a:rPr lang="en-IN" smtClean="0"/>
              <a:t>16-07-2020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307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1533D-453F-466E-8D8A-957BAC035ADA}" type="datetime1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372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D09D58B-3CE1-4D40-831D-533DE512F90C}" type="datetime1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28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3D9D-4B5A-47DD-BB7A-B1ABDEFD1299}" type="datetime1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73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AC18020-42C9-475A-8535-CC1BE27BC436}" type="datetime1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10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DA35C-53CA-42FC-AB26-AC5E2466E5E0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17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2B03-204F-425A-9BFF-C755396ADAE4}" type="datetime1">
              <a:rPr lang="en-IN" smtClean="0"/>
              <a:t>16-07-2020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83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893B-69F8-426F-BDF1-807484ABF9B1}" type="datetime1">
              <a:rPr lang="en-IN" smtClean="0"/>
              <a:t>16-07-2020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28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5A61-AB70-41FA-9811-7C7169B20C54}" type="datetime1">
              <a:rPr lang="en-IN" smtClean="0"/>
              <a:t>16-07-2020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42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F1DF-4C60-4F87-9C6C-F6E26C540C59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52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3FCFA-85E2-41BD-BB5A-25F947D1DA05}" type="datetime1">
              <a:rPr lang="en-IN" smtClean="0"/>
              <a:t>16-07-2020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Farming Assistant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85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4413-9003-4D12-9BD6-80163824EC1F}" type="datetime1">
              <a:rPr lang="en-IN" smtClean="0"/>
              <a:t>16-07-2020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Farming Assistant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6E37-A72C-49AC-A4D9-154A27874F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92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hf sldNum="0"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13" Type="http://schemas.openxmlformats.org/officeDocument/2006/relationships/diagramLayout" Target="../diagrams/layout24.xml"/><Relationship Id="rId18" Type="http://schemas.openxmlformats.org/officeDocument/2006/relationships/diagramLayout" Target="../diagrams/layout25.xml"/><Relationship Id="rId3" Type="http://schemas.openxmlformats.org/officeDocument/2006/relationships/diagramLayout" Target="../diagrams/layout22.xml"/><Relationship Id="rId21" Type="http://schemas.microsoft.com/office/2007/relationships/diagramDrawing" Target="../diagrams/drawing25.xml"/><Relationship Id="rId7" Type="http://schemas.openxmlformats.org/officeDocument/2006/relationships/diagramData" Target="../diagrams/data23.xml"/><Relationship Id="rId12" Type="http://schemas.openxmlformats.org/officeDocument/2006/relationships/diagramData" Target="../diagrams/data24.xml"/><Relationship Id="rId17" Type="http://schemas.openxmlformats.org/officeDocument/2006/relationships/diagramData" Target="../diagrams/data25.xml"/><Relationship Id="rId2" Type="http://schemas.openxmlformats.org/officeDocument/2006/relationships/diagramData" Target="../diagrams/data22.xml"/><Relationship Id="rId16" Type="http://schemas.microsoft.com/office/2007/relationships/diagramDrawing" Target="../diagrams/drawing24.xml"/><Relationship Id="rId20" Type="http://schemas.openxmlformats.org/officeDocument/2006/relationships/diagramColors" Target="../diagrams/colors2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5" Type="http://schemas.openxmlformats.org/officeDocument/2006/relationships/diagramColors" Target="../diagrams/colors24.xml"/><Relationship Id="rId10" Type="http://schemas.openxmlformats.org/officeDocument/2006/relationships/diagramColors" Target="../diagrams/colors23.xml"/><Relationship Id="rId19" Type="http://schemas.openxmlformats.org/officeDocument/2006/relationships/diagramQuickStyle" Target="../diagrams/quickStyle25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Relationship Id="rId14" Type="http://schemas.openxmlformats.org/officeDocument/2006/relationships/diagramQuickStyle" Target="../diagrams/quickStyle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29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32" Type="http://schemas.openxmlformats.org/officeDocument/2006/relationships/image" Target="../media/image18.jpg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28" Type="http://schemas.openxmlformats.org/officeDocument/2006/relationships/image" Target="../media/image14.jpg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31" Type="http://schemas.openxmlformats.org/officeDocument/2006/relationships/image" Target="../media/image17.jpg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Relationship Id="rId30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18" Type="http://schemas.openxmlformats.org/officeDocument/2006/relationships/diagramData" Target="../diagrams/data15.xml"/><Relationship Id="rId26" Type="http://schemas.openxmlformats.org/officeDocument/2006/relationships/image" Target="../media/image26.png"/><Relationship Id="rId3" Type="http://schemas.openxmlformats.org/officeDocument/2006/relationships/diagramData" Target="../diagrams/data12.xml"/><Relationship Id="rId21" Type="http://schemas.openxmlformats.org/officeDocument/2006/relationships/diagramColors" Target="../diagrams/colors15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5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14.xml"/><Relationship Id="rId20" Type="http://schemas.openxmlformats.org/officeDocument/2006/relationships/diagramQuickStyle" Target="../diagrams/quickStyl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24" Type="http://schemas.openxmlformats.org/officeDocument/2006/relationships/image" Target="../media/image24.jpg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23" Type="http://schemas.openxmlformats.org/officeDocument/2006/relationships/image" Target="../media/image23.png"/><Relationship Id="rId10" Type="http://schemas.openxmlformats.org/officeDocument/2006/relationships/diagramQuickStyle" Target="../diagrams/quickStyle13.xml"/><Relationship Id="rId19" Type="http://schemas.openxmlformats.org/officeDocument/2006/relationships/diagramLayout" Target="../diagrams/layout15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Relationship Id="rId22" Type="http://schemas.microsoft.com/office/2007/relationships/diagramDrawing" Target="../diagrams/drawing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18" Type="http://schemas.openxmlformats.org/officeDocument/2006/relationships/diagramLayout" Target="../diagrams/layout19.xml"/><Relationship Id="rId26" Type="http://schemas.microsoft.com/office/2007/relationships/diagramDrawing" Target="../diagrams/drawing20.xml"/><Relationship Id="rId3" Type="http://schemas.openxmlformats.org/officeDocument/2006/relationships/diagramLayout" Target="../diagrams/layout16.xml"/><Relationship Id="rId21" Type="http://schemas.microsoft.com/office/2007/relationships/diagramDrawing" Target="../diagrams/drawing19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17" Type="http://schemas.openxmlformats.org/officeDocument/2006/relationships/diagramData" Target="../diagrams/data19.xml"/><Relationship Id="rId25" Type="http://schemas.openxmlformats.org/officeDocument/2006/relationships/diagramColors" Target="../diagrams/colors20.xml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20" Type="http://schemas.openxmlformats.org/officeDocument/2006/relationships/diagramColors" Target="../diagrams/colors19.xml"/><Relationship Id="rId29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24" Type="http://schemas.openxmlformats.org/officeDocument/2006/relationships/diagramQuickStyle" Target="../diagrams/quickStyle20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23" Type="http://schemas.openxmlformats.org/officeDocument/2006/relationships/diagramLayout" Target="../diagrams/layout20.xml"/><Relationship Id="rId28" Type="http://schemas.openxmlformats.org/officeDocument/2006/relationships/diagramLayout" Target="../diagrams/layout21.xml"/><Relationship Id="rId10" Type="http://schemas.openxmlformats.org/officeDocument/2006/relationships/diagramColors" Target="../diagrams/colors17.xml"/><Relationship Id="rId19" Type="http://schemas.openxmlformats.org/officeDocument/2006/relationships/diagramQuickStyle" Target="../diagrams/quickStyle19.xml"/><Relationship Id="rId31" Type="http://schemas.microsoft.com/office/2007/relationships/diagramDrawing" Target="../diagrams/drawing21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Relationship Id="rId22" Type="http://schemas.openxmlformats.org/officeDocument/2006/relationships/diagramData" Target="../diagrams/data20.xml"/><Relationship Id="rId27" Type="http://schemas.openxmlformats.org/officeDocument/2006/relationships/diagramData" Target="../diagrams/data21.xml"/><Relationship Id="rId30" Type="http://schemas.openxmlformats.org/officeDocument/2006/relationships/diagramColors" Target="../diagrams/colors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1994F5-E370-4C29-A80C-418BE4227B55}"/>
              </a:ext>
            </a:extLst>
          </p:cNvPr>
          <p:cNvSpPr/>
          <p:nvPr/>
        </p:nvSpPr>
        <p:spPr>
          <a:xfrm>
            <a:off x="2115719" y="1237586"/>
            <a:ext cx="7718745" cy="28007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sz="8800" b="1" spc="300" dirty="0">
                <a:ln/>
                <a:solidFill>
                  <a:schemeClr val="accent4"/>
                </a:solidFill>
                <a:latin typeface="Algerian" panose="04020705040A02060702" pitchFamily="82" charset="0"/>
              </a:rPr>
              <a:t>FARMING ASSISTANT</a:t>
            </a:r>
          </a:p>
        </p:txBody>
      </p:sp>
    </p:spTree>
    <p:extLst>
      <p:ext uri="{BB962C8B-B14F-4D97-AF65-F5344CB8AC3E}">
        <p14:creationId xmlns:p14="http://schemas.microsoft.com/office/powerpoint/2010/main" val="7136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01052" y="265079"/>
            <a:ext cx="495413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convex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Lucida Calligraphy" pitchFamily="66" charset="0"/>
              </a:rPr>
              <a:t>Conclusion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21739947"/>
              </p:ext>
            </p:extLst>
          </p:nvPr>
        </p:nvGraphicFramePr>
        <p:xfrm>
          <a:off x="1119116" y="1282880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94349830"/>
              </p:ext>
            </p:extLst>
          </p:nvPr>
        </p:nvGraphicFramePr>
        <p:xfrm>
          <a:off x="1121389" y="2363327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95005220"/>
              </p:ext>
            </p:extLst>
          </p:nvPr>
        </p:nvGraphicFramePr>
        <p:xfrm>
          <a:off x="1135035" y="3427849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542438379"/>
              </p:ext>
            </p:extLst>
          </p:nvPr>
        </p:nvGraphicFramePr>
        <p:xfrm>
          <a:off x="1137308" y="4685720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8464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  <p:bldGraphic spid="13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9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32671066"/>
              </p:ext>
            </p:extLst>
          </p:nvPr>
        </p:nvGraphicFramePr>
        <p:xfrm>
          <a:off x="1119116" y="1282880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89809212"/>
              </p:ext>
            </p:extLst>
          </p:nvPr>
        </p:nvGraphicFramePr>
        <p:xfrm>
          <a:off x="1119116" y="2443284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221026771"/>
              </p:ext>
            </p:extLst>
          </p:nvPr>
        </p:nvGraphicFramePr>
        <p:xfrm>
          <a:off x="1135035" y="3701155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789256487"/>
              </p:ext>
            </p:extLst>
          </p:nvPr>
        </p:nvGraphicFramePr>
        <p:xfrm>
          <a:off x="1135035" y="4959026"/>
          <a:ext cx="9880980" cy="117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44AB302-8F2E-4E4F-8FE1-BA0ECE922532}"/>
              </a:ext>
            </a:extLst>
          </p:cNvPr>
          <p:cNvSpPr/>
          <p:nvPr/>
        </p:nvSpPr>
        <p:spPr>
          <a:xfrm>
            <a:off x="-46818" y="294988"/>
            <a:ext cx="4217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FF944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6523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animMotion origin="layout" path="M -6.25E-7 4.81481E-6 L 0.62774 -0.0044 " pathEditMode="fixed" rAng="0" ptsTypes="AA" p14:bounceEnd="50000">
                                          <p:cBhvr>
                                            <p:cTn id="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380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3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3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800" decel="10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800" decel="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800" decel="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800" decel="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3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800" decel="100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8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8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8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" grpId="0">
            <p:bldAsOne/>
          </p:bldGraphic>
          <p:bldGraphic spid="13" grpId="0">
            <p:bldAsOne/>
          </p:bldGraphic>
          <p:bldGraphic spid="14" grpId="0">
            <p:bldAsOne/>
          </p:bldGraphic>
          <p:bldGraphic spid="15" grpId="0">
            <p:bldAsOne/>
          </p:bldGraphic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"/>
                                      </p:iterate>
                                      <p:childTnLst>
                                        <p:animMotion origin="layout" path="M -6.25E-7 4.81481E-6 L 0.62774 -0.0044 " pathEditMode="fixed" rAng="0" ptsTypes="AA">
                                          <p:cBhvr>
                                            <p:cTn id="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380" y="-2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3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3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800" decel="100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800" decel="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800" decel="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800" decel="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3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800" decel="100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8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8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800" decel="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" accel="1000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49" presetClass="entr" presetSubtype="0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9" grpId="0">
            <p:bldAsOne/>
          </p:bldGraphic>
          <p:bldGraphic spid="13" grpId="0">
            <p:bldAsOne/>
          </p:bldGraphic>
          <p:bldGraphic spid="14" grpId="0">
            <p:bldAsOne/>
          </p:bldGraphic>
          <p:bldGraphic spid="15" grpId="0">
            <p:bldAsOne/>
          </p:bldGraphic>
          <p:bldP spid="1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B2560D56-E1F3-45CC-86FF-0F7B6F34C1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449896"/>
              </p:ext>
            </p:extLst>
          </p:nvPr>
        </p:nvGraphicFramePr>
        <p:xfrm>
          <a:off x="4028751" y="13261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1" name="Oval 90">
            <a:extLst>
              <a:ext uri="{FF2B5EF4-FFF2-40B4-BE49-F238E27FC236}">
                <a16:creationId xmlns:a16="http://schemas.microsoft.com/office/drawing/2014/main" xmlns="" id="{374F9E0E-76E0-4334-BB0E-33E785C782AF}"/>
              </a:ext>
            </a:extLst>
          </p:cNvPr>
          <p:cNvSpPr>
            <a:spLocks noChangeAspect="1"/>
          </p:cNvSpPr>
          <p:nvPr/>
        </p:nvSpPr>
        <p:spPr>
          <a:xfrm>
            <a:off x="4621790" y="3484116"/>
            <a:ext cx="1121795" cy="1121795"/>
          </a:xfrm>
          <a:prstGeom prst="ellipse">
            <a:avLst/>
          </a:prstGeom>
          <a:solidFill>
            <a:srgbClr val="ECBD3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2A2063B1-C51C-4835-94BD-A5618542B7DE}"/>
              </a:ext>
            </a:extLst>
          </p:cNvPr>
          <p:cNvSpPr>
            <a:spLocks noChangeAspect="1"/>
          </p:cNvSpPr>
          <p:nvPr/>
        </p:nvSpPr>
        <p:spPr>
          <a:xfrm>
            <a:off x="4226086" y="1862649"/>
            <a:ext cx="1121795" cy="1121795"/>
          </a:xfrm>
          <a:prstGeom prst="ellipse">
            <a:avLst/>
          </a:prstGeom>
          <a:solidFill>
            <a:srgbClr val="EB771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F062B29C-364F-474C-9CF6-3A32E6AB9185}"/>
              </a:ext>
            </a:extLst>
          </p:cNvPr>
          <p:cNvSpPr>
            <a:spLocks noChangeAspect="1"/>
          </p:cNvSpPr>
          <p:nvPr/>
        </p:nvSpPr>
        <p:spPr>
          <a:xfrm>
            <a:off x="4223747" y="5115451"/>
            <a:ext cx="1121795" cy="1121795"/>
          </a:xfrm>
          <a:prstGeom prst="ellipse">
            <a:avLst/>
          </a:prstGeom>
          <a:solidFill>
            <a:srgbClr val="92CE4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r>
              <a:rPr lang="en-US" sz="4399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xmlns="" id="{8067C973-9C5C-418A-8153-57FBA0A33437}"/>
              </a:ext>
            </a:extLst>
          </p:cNvPr>
          <p:cNvSpPr/>
          <p:nvPr/>
        </p:nvSpPr>
        <p:spPr>
          <a:xfrm>
            <a:off x="4803111" y="443930"/>
            <a:ext cx="6896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38659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stellar" panose="020A0402060406010301" pitchFamily="18" charset="0"/>
              </a:rPr>
              <a:t>List of Modules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724BCFE8-3B2F-4880-B131-4488350C6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549"/>
            <a:ext cx="4400550" cy="44946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87410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91" grpId="0" animBg="1"/>
      <p:bldP spid="92" grpId="0" animBg="1"/>
      <p:bldP spid="93" grpId="0" animBg="1"/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94439" y="116388"/>
            <a:ext cx="2914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Working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85734937"/>
              </p:ext>
            </p:extLst>
          </p:nvPr>
        </p:nvGraphicFramePr>
        <p:xfrm>
          <a:off x="776614" y="751562"/>
          <a:ext cx="10661042" cy="5631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89107" y="1741118"/>
            <a:ext cx="225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Admin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9252" y="3402904"/>
            <a:ext cx="198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Assistant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7177" y="6058421"/>
            <a:ext cx="198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Farmer - 2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693" y="6020843"/>
            <a:ext cx="198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Farmer - 1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55171" y="6020843"/>
            <a:ext cx="198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Farmer - 3</a:t>
            </a:r>
          </a:p>
        </p:txBody>
      </p:sp>
    </p:spTree>
    <p:extLst>
      <p:ext uri="{BB962C8B-B14F-4D97-AF65-F5344CB8AC3E}">
        <p14:creationId xmlns:p14="http://schemas.microsoft.com/office/powerpoint/2010/main" val="5043964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687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use of this application 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41287626"/>
              </p:ext>
            </p:extLst>
          </p:nvPr>
        </p:nvGraphicFramePr>
        <p:xfrm>
          <a:off x="0" y="1533858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18177321"/>
              </p:ext>
            </p:extLst>
          </p:nvPr>
        </p:nvGraphicFramePr>
        <p:xfrm>
          <a:off x="0" y="2500450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91038967"/>
              </p:ext>
            </p:extLst>
          </p:nvPr>
        </p:nvGraphicFramePr>
        <p:xfrm>
          <a:off x="-10439" y="3439903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91507751"/>
              </p:ext>
            </p:extLst>
          </p:nvPr>
        </p:nvGraphicFramePr>
        <p:xfrm>
          <a:off x="0" y="4419021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222698027"/>
              </p:ext>
            </p:extLst>
          </p:nvPr>
        </p:nvGraphicFramePr>
        <p:xfrm>
          <a:off x="0" y="5421104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0" y="1423792"/>
            <a:ext cx="5469699" cy="4914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0" y="1423792"/>
            <a:ext cx="5469699" cy="49143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59" y="1423792"/>
            <a:ext cx="5469699" cy="4914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60" y="1423792"/>
            <a:ext cx="5469699" cy="44690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60" y="1423792"/>
            <a:ext cx="567989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43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Graphic spid="8" grpId="0">
        <p:bldAsOne/>
      </p:bldGraphic>
      <p:bldGraphic spid="9" grpId="0">
        <p:bldAsOne/>
      </p:bldGraphic>
      <p:bldGraphic spid="12" grpId="0">
        <p:bldAsOne/>
      </p:bldGraphic>
      <p:bldGraphic spid="1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6870"/>
            <a:ext cx="12191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use of this application ?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12549717"/>
              </p:ext>
            </p:extLst>
          </p:nvPr>
        </p:nvGraphicFramePr>
        <p:xfrm>
          <a:off x="0" y="1533858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05720016"/>
              </p:ext>
            </p:extLst>
          </p:nvPr>
        </p:nvGraphicFramePr>
        <p:xfrm>
          <a:off x="0" y="2500450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1556872"/>
              </p:ext>
            </p:extLst>
          </p:nvPr>
        </p:nvGraphicFramePr>
        <p:xfrm>
          <a:off x="-10439" y="3439903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33618801"/>
              </p:ext>
            </p:extLst>
          </p:nvPr>
        </p:nvGraphicFramePr>
        <p:xfrm>
          <a:off x="0" y="4419021"/>
          <a:ext cx="11962356" cy="84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32" y="1505238"/>
            <a:ext cx="5692968" cy="4322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32" y="1505238"/>
            <a:ext cx="5692967" cy="43223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32" y="1505238"/>
            <a:ext cx="5692967" cy="43223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32" y="126020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853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Graphic spid="8" grpId="0">
        <p:bldAsOne/>
      </p:bldGraphic>
      <p:bldGraphic spid="9" grpId="0">
        <p:bldAsOne/>
      </p:bldGraphic>
      <p:bldGraphic spid="1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91813" y="174030"/>
            <a:ext cx="32480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Features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13DE85A-C2B4-4445-A1E6-577CDE73E36A}"/>
              </a:ext>
            </a:extLst>
          </p:cNvPr>
          <p:cNvGrpSpPr/>
          <p:nvPr/>
        </p:nvGrpSpPr>
        <p:grpSpPr>
          <a:xfrm>
            <a:off x="1110231" y="1168021"/>
            <a:ext cx="1922218" cy="2102352"/>
            <a:chOff x="3844927" y="2156"/>
            <a:chExt cx="1374322" cy="1579679"/>
          </a:xfrm>
          <a:solidFill>
            <a:srgbClr val="FF0000"/>
          </a:solid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4E4CAB18-5BEA-4681-8459-F2B22A55EA21}"/>
                </a:ext>
              </a:extLst>
            </p:cNvPr>
            <p:cNvSpPr/>
            <p:nvPr/>
          </p:nvSpPr>
          <p:spPr>
            <a:xfrm rot="5400000">
              <a:off x="3742248" y="104835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exagon 4">
              <a:extLst>
                <a:ext uri="{FF2B5EF4-FFF2-40B4-BE49-F238E27FC236}">
                  <a16:creationId xmlns:a16="http://schemas.microsoft.com/office/drawing/2014/main" xmlns="" id="{191B8A65-C7A0-48FF-ACF5-BDCCA3064989}"/>
                </a:ext>
              </a:extLst>
            </p:cNvPr>
            <p:cNvSpPr txBox="1"/>
            <p:nvPr/>
          </p:nvSpPr>
          <p:spPr>
            <a:xfrm>
              <a:off x="3844927" y="248323"/>
              <a:ext cx="1374322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kern="1200" dirty="0"/>
                <a:t>Crop Protection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91D2CB4C-5FDD-4EAE-8681-F45C09771DDC}"/>
              </a:ext>
            </a:extLst>
          </p:cNvPr>
          <p:cNvGrpSpPr/>
          <p:nvPr/>
        </p:nvGrpSpPr>
        <p:grpSpPr>
          <a:xfrm>
            <a:off x="3184738" y="1168021"/>
            <a:ext cx="1922217" cy="2102352"/>
            <a:chOff x="3844927" y="2156"/>
            <a:chExt cx="1374321" cy="1579679"/>
          </a:xfrm>
          <a:solidFill>
            <a:srgbClr val="FFC000"/>
          </a:solidFill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757A0943-55F9-460E-9BA8-10211E1B1798}"/>
                </a:ext>
              </a:extLst>
            </p:cNvPr>
            <p:cNvSpPr/>
            <p:nvPr/>
          </p:nvSpPr>
          <p:spPr>
            <a:xfrm rot="5400000">
              <a:off x="3742248" y="104835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Hexagon 4">
              <a:extLst>
                <a:ext uri="{FF2B5EF4-FFF2-40B4-BE49-F238E27FC236}">
                  <a16:creationId xmlns:a16="http://schemas.microsoft.com/office/drawing/2014/main" xmlns="" id="{2CA4EDD6-99B3-444A-9062-2987C02E23B8}"/>
                </a:ext>
              </a:extLst>
            </p:cNvPr>
            <p:cNvSpPr txBox="1"/>
            <p:nvPr/>
          </p:nvSpPr>
          <p:spPr>
            <a:xfrm>
              <a:off x="3844927" y="248323"/>
              <a:ext cx="1374321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600" kern="1200" dirty="0"/>
                <a:t>Price Analysis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E0BABE7-5C16-419F-96B7-9BF2E4ED0AB9}"/>
              </a:ext>
            </a:extLst>
          </p:cNvPr>
          <p:cNvGrpSpPr/>
          <p:nvPr/>
        </p:nvGrpSpPr>
        <p:grpSpPr>
          <a:xfrm>
            <a:off x="5259245" y="1168021"/>
            <a:ext cx="1922218" cy="2102354"/>
            <a:chOff x="4651471" y="1342988"/>
            <a:chExt cx="1374321" cy="1579679"/>
          </a:xfrm>
        </p:grpSpPr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76C76FFA-BB11-4F79-BBA8-515266EEC196}"/>
                </a:ext>
              </a:extLst>
            </p:cNvPr>
            <p:cNvSpPr/>
            <p:nvPr/>
          </p:nvSpPr>
          <p:spPr>
            <a:xfrm rot="5400000">
              <a:off x="4548792" y="1445667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Hexagon 4">
              <a:extLst>
                <a:ext uri="{FF2B5EF4-FFF2-40B4-BE49-F238E27FC236}">
                  <a16:creationId xmlns:a16="http://schemas.microsoft.com/office/drawing/2014/main" xmlns="" id="{DB5E68F5-5E03-44B2-8F64-ED2533E0B802}"/>
                </a:ext>
              </a:extLst>
            </p:cNvPr>
            <p:cNvSpPr txBox="1"/>
            <p:nvPr/>
          </p:nvSpPr>
          <p:spPr>
            <a:xfrm>
              <a:off x="4651471" y="1589155"/>
              <a:ext cx="1374321" cy="10873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kern="1200" dirty="0"/>
                <a:t>Weather Reports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1323ABDB-53F0-4072-A03D-C6535573B480}"/>
              </a:ext>
            </a:extLst>
          </p:cNvPr>
          <p:cNvGrpSpPr/>
          <p:nvPr/>
        </p:nvGrpSpPr>
        <p:grpSpPr>
          <a:xfrm>
            <a:off x="2136656" y="2930132"/>
            <a:ext cx="1922218" cy="2102352"/>
            <a:chOff x="3844927" y="2156"/>
            <a:chExt cx="1374322" cy="1579679"/>
          </a:xfrm>
          <a:solidFill>
            <a:schemeClr val="accent5">
              <a:lumMod val="75000"/>
            </a:schemeClr>
          </a:solidFill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xmlns="" id="{FDED0600-81F6-4BA7-80B2-E4A1A1FDBD7F}"/>
                </a:ext>
              </a:extLst>
            </p:cNvPr>
            <p:cNvSpPr/>
            <p:nvPr/>
          </p:nvSpPr>
          <p:spPr>
            <a:xfrm rot="5400000">
              <a:off x="3742248" y="104835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Hexagon 4">
              <a:extLst>
                <a:ext uri="{FF2B5EF4-FFF2-40B4-BE49-F238E27FC236}">
                  <a16:creationId xmlns:a16="http://schemas.microsoft.com/office/drawing/2014/main" xmlns="" id="{6276C5B9-8FB4-4024-90EE-F1D00EBF7B73}"/>
                </a:ext>
              </a:extLst>
            </p:cNvPr>
            <p:cNvSpPr txBox="1"/>
            <p:nvPr/>
          </p:nvSpPr>
          <p:spPr>
            <a:xfrm>
              <a:off x="3844927" y="248323"/>
              <a:ext cx="1374322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600" kern="1200" dirty="0"/>
                <a:t>Fertilizers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ABE5CA1F-C081-4808-8EB4-D9E3706FC6C9}"/>
              </a:ext>
            </a:extLst>
          </p:cNvPr>
          <p:cNvGrpSpPr/>
          <p:nvPr/>
        </p:nvGrpSpPr>
        <p:grpSpPr>
          <a:xfrm>
            <a:off x="4211163" y="2930132"/>
            <a:ext cx="1922217" cy="2102352"/>
            <a:chOff x="3844927" y="2156"/>
            <a:chExt cx="1374321" cy="1579679"/>
          </a:xfrm>
          <a:solidFill>
            <a:srgbClr val="0070C0"/>
          </a:solidFill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xmlns="" id="{07AD13E6-4394-4D16-ACE7-426EC62D046A}"/>
                </a:ext>
              </a:extLst>
            </p:cNvPr>
            <p:cNvSpPr/>
            <p:nvPr/>
          </p:nvSpPr>
          <p:spPr>
            <a:xfrm rot="5400000">
              <a:off x="3742248" y="104835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Hexagon 4">
              <a:extLst>
                <a:ext uri="{FF2B5EF4-FFF2-40B4-BE49-F238E27FC236}">
                  <a16:creationId xmlns:a16="http://schemas.microsoft.com/office/drawing/2014/main" xmlns="" id="{CC0DBA17-BD3C-4741-B7FC-ABF002A6A9AA}"/>
                </a:ext>
              </a:extLst>
            </p:cNvPr>
            <p:cNvSpPr txBox="1"/>
            <p:nvPr/>
          </p:nvSpPr>
          <p:spPr>
            <a:xfrm>
              <a:off x="3844927" y="248323"/>
              <a:ext cx="1374321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800" kern="1200" dirty="0"/>
                <a:t>Seeds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6C674C6F-40F8-4A88-A070-5C6899AA364F}"/>
              </a:ext>
            </a:extLst>
          </p:cNvPr>
          <p:cNvGrpSpPr/>
          <p:nvPr/>
        </p:nvGrpSpPr>
        <p:grpSpPr>
          <a:xfrm>
            <a:off x="6285670" y="2930132"/>
            <a:ext cx="1922218" cy="2102354"/>
            <a:chOff x="4651471" y="1342988"/>
            <a:chExt cx="1374321" cy="1579679"/>
          </a:xfrm>
          <a:solidFill>
            <a:srgbClr val="7030A0"/>
          </a:solidFill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xmlns="" id="{B61C9291-73DD-4CD6-B590-800BF78884F8}"/>
                </a:ext>
              </a:extLst>
            </p:cNvPr>
            <p:cNvSpPr/>
            <p:nvPr/>
          </p:nvSpPr>
          <p:spPr>
            <a:xfrm rot="5400000">
              <a:off x="4548792" y="1445667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Hexagon 4">
              <a:extLst>
                <a:ext uri="{FF2B5EF4-FFF2-40B4-BE49-F238E27FC236}">
                  <a16:creationId xmlns:a16="http://schemas.microsoft.com/office/drawing/2014/main" xmlns="" id="{89819D0D-C738-4B47-B3A7-C6DDD5F9F94B}"/>
                </a:ext>
              </a:extLst>
            </p:cNvPr>
            <p:cNvSpPr txBox="1"/>
            <p:nvPr/>
          </p:nvSpPr>
          <p:spPr>
            <a:xfrm>
              <a:off x="4651471" y="1589155"/>
              <a:ext cx="1374321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000" kern="1200" dirty="0"/>
                <a:t>Soil </a:t>
              </a:r>
              <a:r>
                <a:rPr lang="en-IN" sz="3600" kern="1200" dirty="0"/>
                <a:t>Analysis</a:t>
              </a:r>
              <a:endParaRPr lang="en-IN" sz="3200" kern="1200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2D8806B7-2155-4B0F-970C-95091D37872F}"/>
              </a:ext>
            </a:extLst>
          </p:cNvPr>
          <p:cNvGrpSpPr/>
          <p:nvPr/>
        </p:nvGrpSpPr>
        <p:grpSpPr>
          <a:xfrm>
            <a:off x="3163079" y="4650152"/>
            <a:ext cx="1922218" cy="2102352"/>
            <a:chOff x="3844927" y="2156"/>
            <a:chExt cx="1374322" cy="1579679"/>
          </a:xfrm>
          <a:solidFill>
            <a:srgbClr val="00B050"/>
          </a:solidFill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xmlns="" id="{E0769DC7-AFC3-4942-9E27-748B7A7A43F4}"/>
                </a:ext>
              </a:extLst>
            </p:cNvPr>
            <p:cNvSpPr/>
            <p:nvPr/>
          </p:nvSpPr>
          <p:spPr>
            <a:xfrm rot="5400000">
              <a:off x="3742248" y="104835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Hexagon 4">
              <a:extLst>
                <a:ext uri="{FF2B5EF4-FFF2-40B4-BE49-F238E27FC236}">
                  <a16:creationId xmlns:a16="http://schemas.microsoft.com/office/drawing/2014/main" xmlns="" id="{05BD27D4-0E6E-41F2-A6B7-690DD5BE5027}"/>
                </a:ext>
              </a:extLst>
            </p:cNvPr>
            <p:cNvSpPr txBox="1"/>
            <p:nvPr/>
          </p:nvSpPr>
          <p:spPr>
            <a:xfrm>
              <a:off x="3844927" y="248323"/>
              <a:ext cx="1374322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800" kern="1200" dirty="0"/>
                <a:t>Crop Protection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C390BBD1-708A-4B32-8904-A77FF50C7AF7}"/>
              </a:ext>
            </a:extLst>
          </p:cNvPr>
          <p:cNvGrpSpPr/>
          <p:nvPr/>
        </p:nvGrpSpPr>
        <p:grpSpPr>
          <a:xfrm>
            <a:off x="5237586" y="4650152"/>
            <a:ext cx="1922217" cy="2102352"/>
            <a:chOff x="3844927" y="2156"/>
            <a:chExt cx="1374321" cy="1579679"/>
          </a:xfrm>
          <a:solidFill>
            <a:srgbClr val="FF0066"/>
          </a:solidFill>
        </p:grpSpPr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xmlns="" id="{3144D52E-2C63-44FF-BF9E-021967A6A2A5}"/>
                </a:ext>
              </a:extLst>
            </p:cNvPr>
            <p:cNvSpPr/>
            <p:nvPr/>
          </p:nvSpPr>
          <p:spPr>
            <a:xfrm rot="5400000">
              <a:off x="3742248" y="104835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Hexagon 4">
              <a:extLst>
                <a:ext uri="{FF2B5EF4-FFF2-40B4-BE49-F238E27FC236}">
                  <a16:creationId xmlns:a16="http://schemas.microsoft.com/office/drawing/2014/main" xmlns="" id="{265D035E-CA1D-43D2-9237-6F1A225D4090}"/>
                </a:ext>
              </a:extLst>
            </p:cNvPr>
            <p:cNvSpPr txBox="1"/>
            <p:nvPr/>
          </p:nvSpPr>
          <p:spPr>
            <a:xfrm>
              <a:off x="3844927" y="248323"/>
              <a:ext cx="1374321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600" kern="1200" dirty="0"/>
                <a:t>Price Analysis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36EBA75F-18CE-4C60-9EC2-8C0710865485}"/>
              </a:ext>
            </a:extLst>
          </p:cNvPr>
          <p:cNvGrpSpPr/>
          <p:nvPr/>
        </p:nvGrpSpPr>
        <p:grpSpPr>
          <a:xfrm>
            <a:off x="7312093" y="4650152"/>
            <a:ext cx="1922218" cy="2102354"/>
            <a:chOff x="4651471" y="1342988"/>
            <a:chExt cx="1374321" cy="1579679"/>
          </a:xfrm>
          <a:solidFill>
            <a:srgbClr val="EB7712"/>
          </a:solidFill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xmlns="" id="{31523560-CB1C-403A-B590-51E3C67AE94A}"/>
                </a:ext>
              </a:extLst>
            </p:cNvPr>
            <p:cNvSpPr/>
            <p:nvPr/>
          </p:nvSpPr>
          <p:spPr>
            <a:xfrm rot="5400000">
              <a:off x="4548792" y="1445667"/>
              <a:ext cx="1579679" cy="137432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Hexagon 4">
              <a:extLst>
                <a:ext uri="{FF2B5EF4-FFF2-40B4-BE49-F238E27FC236}">
                  <a16:creationId xmlns:a16="http://schemas.microsoft.com/office/drawing/2014/main" xmlns="" id="{C86F09E5-E4DD-40EF-844B-5E315A641C34}"/>
                </a:ext>
              </a:extLst>
            </p:cNvPr>
            <p:cNvSpPr txBox="1"/>
            <p:nvPr/>
          </p:nvSpPr>
          <p:spPr>
            <a:xfrm>
              <a:off x="4651471" y="1589155"/>
              <a:ext cx="1374321" cy="108734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200" kern="1200" dirty="0"/>
                <a:t>Weather Reports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6455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5847" y="265078"/>
            <a:ext cx="58529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Existing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664"/>
            <a:ext cx="10058400" cy="4827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1" y="1425566"/>
            <a:ext cx="11696202" cy="50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2004EE5-54A9-45E9-A1D4-781D848EBB8C}"/>
              </a:ext>
            </a:extLst>
          </p:cNvPr>
          <p:cNvSpPr/>
          <p:nvPr/>
        </p:nvSpPr>
        <p:spPr>
          <a:xfrm>
            <a:off x="4834404" y="357843"/>
            <a:ext cx="4564070" cy="92333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rtDeco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101600">
                    <a:schemeClr val="accent2">
                      <a:lumMod val="60000"/>
                      <a:lumOff val="40000"/>
                      <a:alpha val="60000"/>
                    </a:schemeClr>
                  </a:glow>
                </a:effectLst>
              </a:rPr>
              <a:t>Future Scope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5787FA58-4A36-4D2D-8912-06E1D4674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610291"/>
              </p:ext>
            </p:extLst>
          </p:nvPr>
        </p:nvGraphicFramePr>
        <p:xfrm>
          <a:off x="-533919" y="1316825"/>
          <a:ext cx="7382588" cy="145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xmlns="" id="{2605FF41-FE72-484F-8B42-2C336F7529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338955"/>
              </p:ext>
            </p:extLst>
          </p:nvPr>
        </p:nvGraphicFramePr>
        <p:xfrm>
          <a:off x="-465494" y="2842497"/>
          <a:ext cx="7382588" cy="145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xmlns="" id="{67BF0389-BE3B-4437-A26D-E3009F4885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973166"/>
              </p:ext>
            </p:extLst>
          </p:nvPr>
        </p:nvGraphicFramePr>
        <p:xfrm>
          <a:off x="5482045" y="1316825"/>
          <a:ext cx="7382588" cy="145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FF9BD18B-663C-4417-AB90-A847FA4EAD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498335"/>
              </p:ext>
            </p:extLst>
          </p:nvPr>
        </p:nvGraphicFramePr>
        <p:xfrm>
          <a:off x="5550470" y="2842497"/>
          <a:ext cx="7382588" cy="145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xmlns="" id="{B402073B-825A-428A-BEA5-C205DE2DC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829499"/>
              </p:ext>
            </p:extLst>
          </p:nvPr>
        </p:nvGraphicFramePr>
        <p:xfrm>
          <a:off x="-465494" y="4304530"/>
          <a:ext cx="7382588" cy="145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xmlns="" id="{724A749A-3525-437D-B471-39ECF6E9F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324908"/>
              </p:ext>
            </p:extLst>
          </p:nvPr>
        </p:nvGraphicFramePr>
        <p:xfrm>
          <a:off x="5550470" y="4304530"/>
          <a:ext cx="7382588" cy="1454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50620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1417</TotalTime>
  <Words>294</Words>
  <Application>Microsoft Office PowerPoint</Application>
  <PresentationFormat>Widescreen</PresentationFormat>
  <Paragraphs>63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Calibri</vt:lpstr>
      <vt:lpstr>Castellar</vt:lpstr>
      <vt:lpstr>Century Gothic</vt:lpstr>
      <vt:lpstr>Lucida Calligraphy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Venkaiah Chowdary Koppaka</Manager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Venkaiah Chowdary Koppaka</dc:creator>
  <cp:lastModifiedBy>Windows User</cp:lastModifiedBy>
  <cp:revision>52</cp:revision>
  <dcterms:created xsi:type="dcterms:W3CDTF">2019-07-27T02:09:36Z</dcterms:created>
  <dcterms:modified xsi:type="dcterms:W3CDTF">2020-07-16T05:39:22Z</dcterms:modified>
</cp:coreProperties>
</file>